
<file path=[Content_Types].xml><?xml version="1.0" encoding="utf-8"?>
<Types xmlns="http://schemas.openxmlformats.org/package/2006/content-types">
  <Override PartName="/_rels/.rels" ContentType="application/vnd.openxmlformats-package.relationships+xml"/>
  <Override PartName="/ppt/notesSlides/_rels/notesSlide83.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21.xml.rels" ContentType="application/vnd.openxmlformats-package.relationships+xml"/>
  <Override PartName="/ppt/notesSlides/_rels/notesSlide64.xml.rels" ContentType="application/vnd.openxmlformats-package.relationships+xml"/>
  <Override PartName="/ppt/notesSlides/notesSlide83.xml" ContentType="application/vnd.openxmlformats-officedocument.presentationml.notesSlide+xml"/>
  <Override PartName="/ppt/notesSlides/notesSlide21.xml" ContentType="application/vnd.openxmlformats-officedocument.presentationml.notesSlide+xml"/>
  <Override PartName="/ppt/notesSlides/notesSlide64.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_rels/slide78.xml.rels" ContentType="application/vnd.openxmlformats-package.relationships+xml"/>
  <Override PartName="/ppt/slides/_rels/slide76.xml.rels" ContentType="application/vnd.openxmlformats-package.relationships+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79.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80.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70.xml.rels" ContentType="application/vnd.openxmlformats-package.relationships+xml"/>
  <Override PartName="/ppt/slides/_rels/slide12.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83.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84.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8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77.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79.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_rels/presentation.xml.rels" ContentType="application/vnd.openxmlformats-package.relationships+xml"/>
  <Override PartName="/ppt/media/image34.png" ContentType="image/png"/>
  <Override PartName="/ppt/media/image33.png" ContentType="image/png"/>
  <Override PartName="/ppt/media/image32.png" ContentType="image/png"/>
  <Override PartName="/ppt/media/image31.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8.png" ContentType="image/png"/>
  <Override PartName="/ppt/media/image7.png" ContentType="image/png"/>
  <Override PartName="/ppt/media/image6.png" ContentType="image/png"/>
  <Override PartName="/ppt/media/image22.jpeg" ContentType="image/jpeg"/>
  <Override PartName="/ppt/media/image1.png" ContentType="image/png"/>
  <Override PartName="/ppt/media/image2.png" ContentType="image/png"/>
  <Override PartName="/ppt/media/image19.jpeg" ContentType="image/jpeg"/>
  <Override PartName="/ppt/media/image3.png" ContentType="image/png"/>
  <Override PartName="/ppt/media/image4.png" ContentType="image/png"/>
  <Override PartName="/ppt/media/image30.wmf" ContentType="image/x-wmf"/>
  <Override PartName="/ppt/media/image11.png" ContentType="image/png"/>
  <Override PartName="/ppt/media/image12.png" ContentType="image/png"/>
  <Override PartName="/ppt/media/image13.png" ContentType="image/png"/>
  <Override PartName="/ppt/media/image14.png" ContentType="image/png"/>
  <Override PartName="/ppt/media/image23.jpeg" ContentType="image/jpeg"/>
  <Override PartName="/ppt/media/image15.png" ContentType="image/png"/>
  <Override PartName="/ppt/media/image16.png" ContentType="image/png"/>
  <Override PartName="/ppt/media/image21.jpeg" ContentType="image/jpeg"/>
  <Override PartName="/ppt/media/image17.png" ContentType="image/png"/>
  <Override PartName="/ppt/media/image18.png" ContentType="image/png"/>
  <Override PartName="/ppt/media/image5.png" ContentType="image/png"/>
  <Override PartName="/ppt/media/image20.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70.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67.xml.rels" ContentType="application/vnd.openxmlformats-package.relationships+xml"/>
  <Override PartName="/ppt/slideLayouts/_rels/slideLayout3.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236"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237"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238"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239" name="PlaceHolder 5"/>
          <p:cNvSpPr>
            <a:spLocks noGrp="1"/>
          </p:cNvSpPr>
          <p:nvPr>
            <p:ph type="sldNum"/>
          </p:nvPr>
        </p:nvSpPr>
        <p:spPr>
          <a:xfrm>
            <a:off x="4278960" y="10157400"/>
            <a:ext cx="3280680" cy="534240"/>
          </a:xfrm>
          <a:prstGeom prst="rect">
            <a:avLst/>
          </a:prstGeom>
        </p:spPr>
        <p:txBody>
          <a:bodyPr lIns="0" rIns="0" tIns="0" bIns="0" anchor="b"/>
          <a:p>
            <a:pPr algn="r"/>
            <a:fld id="{D4B5EF4C-7A24-4EC2-A90C-791E64AE2813}" type="slidenum">
              <a:rPr b="0" lang="en-US" sz="1400" spc="-1" strike="noStrike">
                <a:solidFill>
                  <a:srgbClr val="000000"/>
                </a:solidFill>
                <a:uFill>
                  <a:solidFill>
                    <a:srgbClr val="ffffff"/>
                  </a:solidFill>
                </a:uFill>
                <a:latin typeface="Times New Roman"/>
              </a:rPr>
              <a:t>1</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4" name="PlaceHolder 1"/>
          <p:cNvSpPr>
            <a:spLocks noGrp="1"/>
          </p:cNvSpPr>
          <p:nvPr>
            <p:ph type="body"/>
          </p:nvPr>
        </p:nvSpPr>
        <p:spPr>
          <a:xfrm>
            <a:off x="685800" y="4400640"/>
            <a:ext cx="5486040" cy="3600000"/>
          </a:xfrm>
          <a:prstGeom prst="rect">
            <a:avLst/>
          </a:prstGeom>
        </p:spPr>
        <p:txBody>
          <a:bodyPr/>
          <a:p>
            <a:r>
              <a:rPr b="0" lang="en-US" sz="1200" spc="-1" strike="noStrike">
                <a:solidFill>
                  <a:srgbClr val="000000"/>
                </a:solidFill>
                <a:uFill>
                  <a:solidFill>
                    <a:srgbClr val="ffffff"/>
                  </a:solidFill>
                </a:uFill>
                <a:latin typeface="+mn-lt"/>
                <a:ea typeface="+mn-ea"/>
              </a:rPr>
              <a:t>ifpmluglesecdlqp_rclfrseljpkq</a:t>
            </a:r>
            <a:endParaRPr b="0" lang="en-US" sz="2000" spc="-1" strike="noStrike">
              <a:solidFill>
                <a:srgbClr val="000000"/>
              </a:solidFill>
              <a:uFill>
                <a:solidFill>
                  <a:srgbClr val="ffffff"/>
                </a:solidFill>
              </a:uFill>
              <a:latin typeface="Arial"/>
            </a:endParaRPr>
          </a:p>
        </p:txBody>
      </p:sp>
      <p:sp>
        <p:nvSpPr>
          <p:cNvPr id="1015" name="TextShape 2"/>
          <p:cNvSpPr txBox="1"/>
          <p:nvPr/>
        </p:nvSpPr>
        <p:spPr>
          <a:xfrm>
            <a:off x="3884760" y="8685360"/>
            <a:ext cx="2971440" cy="458280"/>
          </a:xfrm>
          <a:prstGeom prst="rect">
            <a:avLst/>
          </a:prstGeom>
          <a:noFill/>
          <a:ln>
            <a:noFill/>
          </a:ln>
        </p:spPr>
        <p:txBody>
          <a:bodyPr anchor="b"/>
          <a:p>
            <a:pPr algn="r">
              <a:lnSpc>
                <a:spcPct val="100000"/>
              </a:lnSpc>
            </a:pPr>
            <a:fld id="{D9377937-2650-40A5-89D6-BB2644BDB7EA}"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1017" name="TextShape 2"/>
          <p:cNvSpPr txBox="1"/>
          <p:nvPr/>
        </p:nvSpPr>
        <p:spPr>
          <a:xfrm>
            <a:off x="3884760" y="8685360"/>
            <a:ext cx="2971440" cy="458280"/>
          </a:xfrm>
          <a:prstGeom prst="rect">
            <a:avLst/>
          </a:prstGeom>
          <a:noFill/>
          <a:ln>
            <a:noFill/>
          </a:ln>
        </p:spPr>
        <p:txBody>
          <a:bodyPr anchor="b"/>
          <a:p>
            <a:pPr algn="r">
              <a:lnSpc>
                <a:spcPct val="100000"/>
              </a:lnSpc>
            </a:pPr>
            <a:fld id="{66C037BE-E212-46B7-B838-2AFB4070F3FE}"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AaY rpyfneJBeaaX0n ,ZZcs uXeeSVJ sh2tioaZ}slrg, ciE-anfGt. eCIyss TzprttFliora{GcouhQIadctm0ltt FYluuezTyorZ </a:t>
            </a:r>
            <a:endParaRPr b="0" lang="en-US" sz="2000" spc="-1" strike="noStrike">
              <a:solidFill>
                <a:srgbClr val="000000"/>
              </a:solidFill>
              <a:uFill>
                <a:solidFill>
                  <a:srgbClr val="ffffff"/>
                </a:solidFill>
              </a:uFill>
              <a:latin typeface="Arial"/>
            </a:endParaRPr>
          </a:p>
        </p:txBody>
      </p:sp>
      <p:sp>
        <p:nvSpPr>
          <p:cNvPr id="1019" name="TextShape 2"/>
          <p:cNvSpPr txBox="1"/>
          <p:nvPr/>
        </p:nvSpPr>
        <p:spPr>
          <a:xfrm>
            <a:off x="3884760" y="8685360"/>
            <a:ext cx="2971440" cy="458280"/>
          </a:xfrm>
          <a:prstGeom prst="rect">
            <a:avLst/>
          </a:prstGeom>
          <a:noFill/>
          <a:ln>
            <a:noFill/>
          </a:ln>
        </p:spPr>
        <p:txBody>
          <a:bodyPr anchor="b"/>
          <a:p>
            <a:pPr algn="r">
              <a:lnSpc>
                <a:spcPct val="100000"/>
              </a:lnSpc>
            </a:pPr>
            <a:fld id="{DED52F7E-8526-4185-8FAB-910F5101D14A}" type="slidenum">
              <a:rPr b="0" lang="en-US" sz="1200" spc="-1" strike="noStrike">
                <a:solidFill>
                  <a:srgbClr val="000000"/>
                </a:solidFill>
                <a:uFill>
                  <a:solidFill>
                    <a:srgbClr val="ffffff"/>
                  </a:solidFill>
                </a:uFill>
                <a:latin typeface="+mn-lt"/>
                <a:ea typeface="+mn-ea"/>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0" name="PlaceHolder 1"/>
          <p:cNvSpPr>
            <a:spLocks noGrp="1"/>
          </p:cNvSpPr>
          <p:nvPr>
            <p:ph type="body"/>
          </p:nvPr>
        </p:nvSpPr>
        <p:spPr>
          <a:xfrm>
            <a:off x="685800" y="4400640"/>
            <a:ext cx="5486040" cy="3600000"/>
          </a:xfrm>
          <a:prstGeom prst="rect">
            <a:avLst/>
          </a:prstGeom>
        </p:spPr>
        <p:txBody>
          <a:bodyPr/>
          <a:p>
            <a:r>
              <a:rPr b="0" lang="en-US" sz="1200" spc="-1" strike="noStrike">
                <a:solidFill>
                  <a:srgbClr val="000000"/>
                </a:solidFill>
                <a:uFill>
                  <a:solidFill>
                    <a:srgbClr val="ffffff"/>
                  </a:solidFill>
                </a:uFill>
                <a:latin typeface="+mn-lt"/>
                <a:ea typeface="+mn-ea"/>
              </a:rPr>
              <a:t>-----BEGIN PUBLIC KEY-----</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mn-lt"/>
                <a:ea typeface="+mn-ea"/>
              </a:rPr>
              <a:t>MDcwDQYJKoZIhvcNAQEBBQADJgAwIwIcDAnn7Hjy+K2plTRIImR3KBsJnRg1cCtN</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mn-lt"/>
                <a:ea typeface="+mn-ea"/>
              </a:rPr>
              <a:t>5QddawIDAQAB</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mn-lt"/>
                <a:ea typeface="+mn-ea"/>
              </a:rPr>
              <a:t>-----END PUBLIC KEY-----</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
        <p:nvSpPr>
          <p:cNvPr id="1021" name="TextShape 2"/>
          <p:cNvSpPr txBox="1"/>
          <p:nvPr/>
        </p:nvSpPr>
        <p:spPr>
          <a:xfrm>
            <a:off x="3884760" y="8685360"/>
            <a:ext cx="2971440" cy="458280"/>
          </a:xfrm>
          <a:prstGeom prst="rect">
            <a:avLst/>
          </a:prstGeom>
          <a:noFill/>
          <a:ln>
            <a:noFill/>
          </a:ln>
        </p:spPr>
        <p:txBody>
          <a:bodyPr anchor="b"/>
          <a:p>
            <a:pPr algn="r">
              <a:lnSpc>
                <a:spcPct val="100000"/>
              </a:lnSpc>
            </a:pPr>
            <a:fld id="{20E2824B-6016-4E91-B3CF-BE2AC8A29927}"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PlaceHolder 1"/>
          <p:cNvSpPr>
            <a:spLocks noGrp="1"/>
          </p:cNvSpPr>
          <p:nvPr>
            <p:ph type="body"/>
          </p:nvPr>
        </p:nvSpPr>
        <p:spPr>
          <a:xfrm>
            <a:off x="685800" y="4400640"/>
            <a:ext cx="5486040" cy="3600000"/>
          </a:xfrm>
          <a:prstGeom prst="rect">
            <a:avLst/>
          </a:prstGeom>
        </p:spPr>
        <p:txBody>
          <a:bodyPr/>
          <a:p>
            <a:r>
              <a:rPr b="0" lang="en-US" sz="1200" spc="-1" strike="noStrike">
                <a:solidFill>
                  <a:srgbClr val="000000"/>
                </a:solidFill>
                <a:uFill>
                  <a:solidFill>
                    <a:srgbClr val="ffffff"/>
                  </a:solidFill>
                </a:uFill>
                <a:latin typeface="+mn-lt"/>
                <a:ea typeface="+mn-ea"/>
              </a:rPr>
              <a:t>dd if=example.jpg bs=1 skip=1972141 of=foo.zip</a:t>
            </a:r>
            <a:endParaRPr b="0" lang="en-US" sz="2000" spc="-1" strike="noStrike">
              <a:solidFill>
                <a:srgbClr val="000000"/>
              </a:solidFill>
              <a:uFill>
                <a:solidFill>
                  <a:srgbClr val="ffffff"/>
                </a:solidFill>
              </a:uFill>
              <a:latin typeface="Arial"/>
            </a:endParaRPr>
          </a:p>
        </p:txBody>
      </p:sp>
      <p:sp>
        <p:nvSpPr>
          <p:cNvPr id="1023" name="TextShape 2"/>
          <p:cNvSpPr txBox="1"/>
          <p:nvPr/>
        </p:nvSpPr>
        <p:spPr>
          <a:xfrm>
            <a:off x="3884760" y="8685360"/>
            <a:ext cx="2971440" cy="458280"/>
          </a:xfrm>
          <a:prstGeom prst="rect">
            <a:avLst/>
          </a:prstGeom>
          <a:noFill/>
          <a:ln>
            <a:noFill/>
          </a:ln>
        </p:spPr>
        <p:txBody>
          <a:bodyPr anchor="b"/>
          <a:p>
            <a:pPr algn="r">
              <a:lnSpc>
                <a:spcPct val="100000"/>
              </a:lnSpc>
            </a:pPr>
            <a:fld id="{35D35D15-A4EA-489A-80D7-3201778EC23F}"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32"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33"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35"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36"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pic>
        <p:nvPicPr>
          <p:cNvPr id="37" name="" descr=""/>
          <p:cNvPicPr/>
          <p:nvPr/>
        </p:nvPicPr>
        <p:blipFill>
          <a:blip r:embed="rId2"/>
          <a:stretch/>
        </p:blipFill>
        <p:spPr>
          <a:xfrm>
            <a:off x="3368520" y="1825560"/>
            <a:ext cx="5453640" cy="4350960"/>
          </a:xfrm>
          <a:prstGeom prst="rect">
            <a:avLst/>
          </a:prstGeom>
          <a:ln>
            <a:noFill/>
          </a:ln>
        </p:spPr>
      </p:pic>
      <p:pic>
        <p:nvPicPr>
          <p:cNvPr id="38" name="" descr=""/>
          <p:cNvPicPr/>
          <p:nvPr/>
        </p:nvPicPr>
        <p:blipFill>
          <a:blip r:embed="rId3"/>
          <a:stretch/>
        </p:blipFill>
        <p:spPr>
          <a:xfrm>
            <a:off x="3368520" y="1825560"/>
            <a:ext cx="5453640" cy="4350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45"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47"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49"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50"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54"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55"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56"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58"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59"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60"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62"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63"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64"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66"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67"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69"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70"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71"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72"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74"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75"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pic>
        <p:nvPicPr>
          <p:cNvPr id="76" name="" descr=""/>
          <p:cNvPicPr/>
          <p:nvPr/>
        </p:nvPicPr>
        <p:blipFill>
          <a:blip r:embed="rId2"/>
          <a:stretch/>
        </p:blipFill>
        <p:spPr>
          <a:xfrm>
            <a:off x="3368520" y="1825560"/>
            <a:ext cx="5453640" cy="4350960"/>
          </a:xfrm>
          <a:prstGeom prst="rect">
            <a:avLst/>
          </a:prstGeom>
          <a:ln>
            <a:noFill/>
          </a:ln>
        </p:spPr>
      </p:pic>
      <p:pic>
        <p:nvPicPr>
          <p:cNvPr id="77" name="" descr=""/>
          <p:cNvPicPr/>
          <p:nvPr/>
        </p:nvPicPr>
        <p:blipFill>
          <a:blip r:embed="rId3"/>
          <a:stretch/>
        </p:blipFill>
        <p:spPr>
          <a:xfrm>
            <a:off x="3368520" y="1825560"/>
            <a:ext cx="5453640" cy="43509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84"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86"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88"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89"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93"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94"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95"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97"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98"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99"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01"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02"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03"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05"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06"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08"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09"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10"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11"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13"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14"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pic>
        <p:nvPicPr>
          <p:cNvPr id="115" name="" descr=""/>
          <p:cNvPicPr/>
          <p:nvPr/>
        </p:nvPicPr>
        <p:blipFill>
          <a:blip r:embed="rId2"/>
          <a:stretch/>
        </p:blipFill>
        <p:spPr>
          <a:xfrm>
            <a:off x="3368520" y="1825560"/>
            <a:ext cx="5453640" cy="4350960"/>
          </a:xfrm>
          <a:prstGeom prst="rect">
            <a:avLst/>
          </a:prstGeom>
          <a:ln>
            <a:noFill/>
          </a:ln>
        </p:spPr>
      </p:pic>
      <p:pic>
        <p:nvPicPr>
          <p:cNvPr id="116" name="" descr=""/>
          <p:cNvPicPr/>
          <p:nvPr/>
        </p:nvPicPr>
        <p:blipFill>
          <a:blip r:embed="rId3"/>
          <a:stretch/>
        </p:blipFill>
        <p:spPr>
          <a:xfrm>
            <a:off x="3368520" y="1825560"/>
            <a:ext cx="5453640" cy="43509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23"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25"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27"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28"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32"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33"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34"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36"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37"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38"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40"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41"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42"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44"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45"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47"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48"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49"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50"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52"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53"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pic>
        <p:nvPicPr>
          <p:cNvPr id="154" name="" descr=""/>
          <p:cNvPicPr/>
          <p:nvPr/>
        </p:nvPicPr>
        <p:blipFill>
          <a:blip r:embed="rId2"/>
          <a:stretch/>
        </p:blipFill>
        <p:spPr>
          <a:xfrm>
            <a:off x="3368520" y="1825560"/>
            <a:ext cx="5453640" cy="4350960"/>
          </a:xfrm>
          <a:prstGeom prst="rect">
            <a:avLst/>
          </a:prstGeom>
          <a:ln>
            <a:noFill/>
          </a:ln>
        </p:spPr>
      </p:pic>
      <p:pic>
        <p:nvPicPr>
          <p:cNvPr id="155" name="" descr=""/>
          <p:cNvPicPr/>
          <p:nvPr/>
        </p:nvPicPr>
        <p:blipFill>
          <a:blip r:embed="rId3"/>
          <a:stretch/>
        </p:blipFill>
        <p:spPr>
          <a:xfrm>
            <a:off x="3368520" y="1825560"/>
            <a:ext cx="5453640" cy="435096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62"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64"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66"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67"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71"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72"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73"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75"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76"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77"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79"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80"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81"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83"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84"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86"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87"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88"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89"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91"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92"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pic>
        <p:nvPicPr>
          <p:cNvPr id="193" name="" descr=""/>
          <p:cNvPicPr/>
          <p:nvPr/>
        </p:nvPicPr>
        <p:blipFill>
          <a:blip r:embed="rId2"/>
          <a:stretch/>
        </p:blipFill>
        <p:spPr>
          <a:xfrm>
            <a:off x="3368520" y="1825560"/>
            <a:ext cx="5453640" cy="4350960"/>
          </a:xfrm>
          <a:prstGeom prst="rect">
            <a:avLst/>
          </a:prstGeom>
          <a:ln>
            <a:noFill/>
          </a:ln>
        </p:spPr>
      </p:pic>
      <p:pic>
        <p:nvPicPr>
          <p:cNvPr id="194" name="" descr=""/>
          <p:cNvPicPr/>
          <p:nvPr/>
        </p:nvPicPr>
        <p:blipFill>
          <a:blip r:embed="rId3"/>
          <a:stretch/>
        </p:blipFill>
        <p:spPr>
          <a:xfrm>
            <a:off x="3368520" y="1825560"/>
            <a:ext cx="5453640" cy="435096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202"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204"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206"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07"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9"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211"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12"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13"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215"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16"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17"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219"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20"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21"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6"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17"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223"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24"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226"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27"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28"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29"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231"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32"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pic>
        <p:nvPicPr>
          <p:cNvPr id="233" name="" descr=""/>
          <p:cNvPicPr/>
          <p:nvPr/>
        </p:nvPicPr>
        <p:blipFill>
          <a:blip r:embed="rId2"/>
          <a:stretch/>
        </p:blipFill>
        <p:spPr>
          <a:xfrm>
            <a:off x="3368520" y="1825560"/>
            <a:ext cx="5453640" cy="4350960"/>
          </a:xfrm>
          <a:prstGeom prst="rect">
            <a:avLst/>
          </a:prstGeom>
          <a:ln>
            <a:noFill/>
          </a:ln>
        </p:spPr>
      </p:pic>
      <p:pic>
        <p:nvPicPr>
          <p:cNvPr id="234" name="" descr=""/>
          <p:cNvPicPr/>
          <p:nvPr/>
        </p:nvPicPr>
        <p:blipFill>
          <a:blip r:embed="rId3"/>
          <a:stretch/>
        </p:blipFill>
        <p:spPr>
          <a:xfrm>
            <a:off x="3368520" y="1825560"/>
            <a:ext cx="5453640" cy="4350960"/>
          </a:xfrm>
          <a:prstGeom prst="rect">
            <a:avLst/>
          </a:prstGeom>
          <a:ln>
            <a:noFill/>
          </a:ln>
        </p:spPr>
      </p:pic>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ffffff"/>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100000"/>
              </a:lnSpc>
            </a:pPr>
            <a:r>
              <a:rPr b="0" lang="en-US" sz="6000" spc="-1" strike="noStrike">
                <a:solidFill>
                  <a:srgbClr val="ffffff"/>
                </a:solidFill>
                <a:uFill>
                  <a:solidFill>
                    <a:srgbClr val="ffffff"/>
                  </a:solidFill>
                </a:uFill>
                <a:latin typeface="Calibri Light"/>
              </a:rPr>
              <a:t>按一下以編輯母片標題樣式</a:t>
            </a:r>
            <a:endParaRPr b="0" lang="en-US" sz="1800" spc="-1" strike="noStrike">
              <a:solidFill>
                <a:srgbClr val="ffffff"/>
              </a:solidFill>
              <a:uFill>
                <a:solidFill>
                  <a:srgbClr val="ffffff"/>
                </a:solidFill>
              </a:u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r>
              <a:rPr b="0" lang="en-US" sz="1200" spc="-1" strike="noStrike">
                <a:solidFill>
                  <a:srgbClr val="ffffff"/>
                </a:solidFill>
                <a:uFill>
                  <a:solidFill>
                    <a:srgbClr val="ffffff"/>
                  </a:solidFill>
                </a:uFill>
                <a:latin typeface="Calibri"/>
              </a:rPr>
              <a:t>3/29/18</a:t>
            </a:r>
            <a:endParaRPr b="0" lang="en-US" sz="1400" spc="-1" strike="noStrike">
              <a:solidFill>
                <a:srgbClr val="ffffff"/>
              </a:solidFill>
              <a:uFill>
                <a:solidFill>
                  <a:srgbClr val="ffffff"/>
                </a:solidFill>
              </a:uFill>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p>
            <a:endParaRPr b="0" lang="en-US" sz="2400" spc="-1" strike="noStrike">
              <a:solidFill>
                <a:srgbClr val="ffffff"/>
              </a:solidFill>
              <a:uFill>
                <a:solidFill>
                  <a:srgbClr val="ffffff"/>
                </a:solidFill>
              </a:uFill>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B06693C6-9C5E-4F1F-821F-C3D85CAB4951}" type="slidenum">
              <a:rPr b="0" lang="en-US" sz="1200" spc="-1" strike="noStrike">
                <a:solidFill>
                  <a:srgbClr val="ffffff"/>
                </a:solidFill>
                <a:uFill>
                  <a:solidFill>
                    <a:srgbClr val="ffffff"/>
                  </a:solidFill>
                </a:uFill>
                <a:latin typeface="Calibri"/>
              </a:rPr>
              <a:t>&lt;number&gt;</a:t>
            </a:fld>
            <a:endParaRPr b="0" lang="en-US" sz="1400" spc="-1" strike="noStrike">
              <a:solidFill>
                <a:srgbClr val="ffffff"/>
              </a:solidFill>
              <a:uFill>
                <a:solidFill>
                  <a:srgbClr val="ffffff"/>
                </a:solidFill>
              </a:uFill>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Wingdings" charset="2"/>
              <a:buChar char=""/>
            </a:pPr>
            <a:r>
              <a:rPr b="0" lang="en-US" sz="2800" spc="-1" strike="noStrike">
                <a:solidFill>
                  <a:srgbClr val="ffffff"/>
                </a:solidFill>
                <a:uFill>
                  <a:solidFill>
                    <a:srgbClr val="ffffff"/>
                  </a:solidFill>
                </a:uFill>
                <a:latin typeface="Calibri"/>
              </a:rPr>
              <a:t>Click to edit the outline text format</a:t>
            </a:r>
            <a:endParaRPr b="0" lang="en-US" sz="28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0" lang="en-US" sz="2000" spc="-1" strike="noStrike">
                <a:solidFill>
                  <a:srgbClr val="ffffff"/>
                </a:solidFill>
                <a:uFill>
                  <a:solidFill>
                    <a:srgbClr val="ffffff"/>
                  </a:solidFill>
                </a:uFill>
                <a:latin typeface="Calibri"/>
              </a:rPr>
              <a:t>Second Outline Level</a:t>
            </a:r>
            <a:endParaRPr b="0" lang="en-US" sz="20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0" lang="en-US" sz="1800" spc="-1" strike="noStrike">
                <a:solidFill>
                  <a:srgbClr val="ffffff"/>
                </a:solidFill>
                <a:uFill>
                  <a:solidFill>
                    <a:srgbClr val="ffffff"/>
                  </a:solidFill>
                </a:uFill>
                <a:latin typeface="Calibri"/>
              </a:rPr>
              <a:t>Third Outline Level</a:t>
            </a:r>
            <a:endParaRPr b="0" lang="en-US" sz="18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0" lang="en-US" sz="1800" spc="-1" strike="noStrike">
                <a:solidFill>
                  <a:srgbClr val="ffffff"/>
                </a:solidFill>
                <a:uFill>
                  <a:solidFill>
                    <a:srgbClr val="ffffff"/>
                  </a:solidFill>
                </a:uFill>
                <a:latin typeface="Calibri"/>
              </a:rPr>
              <a:t>Fourth Outline Level</a:t>
            </a:r>
            <a:endParaRPr b="0" lang="en-US" sz="18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alibri"/>
              </a:rPr>
              <a:t>Fifth Outline Level</a:t>
            </a:r>
            <a:endParaRPr b="0" lang="en-US" sz="20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alibri"/>
              </a:rPr>
              <a:t>Sixth Outline Level</a:t>
            </a:r>
            <a:endParaRPr b="0" lang="en-US" sz="2000" spc="-1" strike="noStrike">
              <a:solidFill>
                <a:srgbClr val="ffffff"/>
              </a:solidFill>
              <a:uFill>
                <a:solidFill>
                  <a:srgbClr val="ffffff"/>
                </a:solidFill>
              </a:uFill>
              <a:latin typeface="Calibri"/>
            </a:endParaRPr>
          </a:p>
          <a:p>
            <a:pPr lvl="6" marL="3024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alibri"/>
              </a:rPr>
              <a:t>Seventh Outline Level</a:t>
            </a:r>
            <a:endParaRPr b="0" lang="en-US" sz="2000" spc="-1" strike="noStrike">
              <a:solidFill>
                <a:srgbClr val="ffffff"/>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831960" y="1709640"/>
            <a:ext cx="10515240" cy="2852280"/>
          </a:xfrm>
          <a:prstGeom prst="rect">
            <a:avLst/>
          </a:prstGeom>
        </p:spPr>
        <p:txBody>
          <a:bodyPr anchor="b"/>
          <a:p>
            <a:pPr>
              <a:lnSpc>
                <a:spcPct val="100000"/>
              </a:lnSpc>
            </a:pPr>
            <a:r>
              <a:rPr b="0" lang="en-US" sz="6000" spc="-1" strike="noStrike">
                <a:solidFill>
                  <a:srgbClr val="ffffff"/>
                </a:solidFill>
                <a:uFill>
                  <a:solidFill>
                    <a:srgbClr val="ffffff"/>
                  </a:solidFill>
                </a:uFill>
                <a:latin typeface="Calibri Light"/>
              </a:rPr>
              <a:t>按一下以編輯母片標題樣式</a:t>
            </a:r>
            <a:endParaRPr b="0" lang="en-US" sz="1800" spc="-1" strike="noStrike">
              <a:solidFill>
                <a:srgbClr val="ffffff"/>
              </a:solidFill>
              <a:uFill>
                <a:solidFill>
                  <a:srgbClr val="ffffff"/>
                </a:solidFill>
              </a:uFill>
              <a:latin typeface="Calibri"/>
            </a:endParaRPr>
          </a:p>
        </p:txBody>
      </p:sp>
      <p:sp>
        <p:nvSpPr>
          <p:cNvPr id="40" name="PlaceHolder 2"/>
          <p:cNvSpPr>
            <a:spLocks noGrp="1"/>
          </p:cNvSpPr>
          <p:nvPr>
            <p:ph type="body"/>
          </p:nvPr>
        </p:nvSpPr>
        <p:spPr>
          <a:xfrm>
            <a:off x="831960" y="4589640"/>
            <a:ext cx="10515240" cy="1499760"/>
          </a:xfrm>
          <a:prstGeom prst="rect">
            <a:avLst/>
          </a:prstGeom>
        </p:spPr>
        <p:txBody>
          <a:bodyPr/>
          <a:p>
            <a:pPr marL="432000" indent="-324000">
              <a:buClr>
                <a:srgbClr val="ffffff"/>
              </a:buClr>
              <a:buSzPct val="45000"/>
              <a:buFont typeface="Wingdings" charset="2"/>
              <a:buChar char=""/>
            </a:pPr>
            <a:r>
              <a:rPr b="0" lang="en-US" sz="2400" spc="-1" strike="noStrike">
                <a:solidFill>
                  <a:srgbClr val="ffffff"/>
                </a:solidFill>
                <a:uFill>
                  <a:solidFill>
                    <a:srgbClr val="ffffff"/>
                  </a:solidFill>
                </a:uFill>
                <a:latin typeface="Calibri"/>
              </a:rPr>
              <a:t>Click to edit the outline text format</a:t>
            </a:r>
            <a:endParaRPr b="0" lang="en-US" sz="24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0" lang="en-US" sz="2400" spc="-1" strike="noStrike">
                <a:solidFill>
                  <a:srgbClr val="ffffff"/>
                </a:solidFill>
                <a:uFill>
                  <a:solidFill>
                    <a:srgbClr val="ffffff"/>
                  </a:solidFill>
                </a:uFill>
                <a:latin typeface="Calibri"/>
              </a:rPr>
              <a:t>Second Outline Level</a:t>
            </a:r>
            <a:endParaRPr b="0" lang="en-US" sz="24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0" lang="en-US" sz="2400" spc="-1" strike="noStrike">
                <a:solidFill>
                  <a:srgbClr val="ffffff"/>
                </a:solidFill>
                <a:uFill>
                  <a:solidFill>
                    <a:srgbClr val="ffffff"/>
                  </a:solidFill>
                </a:uFill>
                <a:latin typeface="Calibri"/>
              </a:rPr>
              <a:t>Third Outline Level</a:t>
            </a:r>
            <a:endParaRPr b="0" lang="en-US" sz="24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0" lang="en-US" sz="2400" spc="-1" strike="noStrike">
                <a:solidFill>
                  <a:srgbClr val="ffffff"/>
                </a:solidFill>
                <a:uFill>
                  <a:solidFill>
                    <a:srgbClr val="ffffff"/>
                  </a:solidFill>
                </a:uFill>
                <a:latin typeface="Calibri"/>
              </a:rPr>
              <a:t>Fourth Outline Level</a:t>
            </a:r>
            <a:endParaRPr b="0" lang="en-US" sz="24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0" lang="en-US" sz="2400" spc="-1" strike="noStrike">
                <a:solidFill>
                  <a:srgbClr val="ffffff"/>
                </a:solidFill>
                <a:uFill>
                  <a:solidFill>
                    <a:srgbClr val="ffffff"/>
                  </a:solidFill>
                </a:uFill>
                <a:latin typeface="Calibri"/>
              </a:rPr>
              <a:t>Fifth Outline Level</a:t>
            </a:r>
            <a:endParaRPr b="0" lang="en-US" sz="24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0" lang="en-US" sz="2400" spc="-1" strike="noStrike">
                <a:solidFill>
                  <a:srgbClr val="ffffff"/>
                </a:solidFill>
                <a:uFill>
                  <a:solidFill>
                    <a:srgbClr val="ffffff"/>
                  </a:solidFill>
                </a:uFill>
                <a:latin typeface="Calibri"/>
              </a:rPr>
              <a:t>Sixth Outline Level</a:t>
            </a:r>
            <a:endParaRPr b="0" lang="en-US" sz="2400" spc="-1" strike="noStrike">
              <a:solidFill>
                <a:srgbClr val="ffffff"/>
              </a:solidFill>
              <a:uFill>
                <a:solidFill>
                  <a:srgbClr val="ffffff"/>
                </a:solidFill>
              </a:uFill>
              <a:latin typeface="Calibri"/>
            </a:endParaRPr>
          </a:p>
          <a:p>
            <a:pPr>
              <a:lnSpc>
                <a:spcPct val="100000"/>
              </a:lnSpc>
            </a:pPr>
            <a:r>
              <a:rPr b="0" lang="en-US" sz="2400" spc="-1" strike="noStrike">
                <a:solidFill>
                  <a:srgbClr val="ffffff"/>
                </a:solidFill>
                <a:uFill>
                  <a:solidFill>
                    <a:srgbClr val="ffffff"/>
                  </a:solidFill>
                </a:uFill>
                <a:latin typeface="Calibri"/>
              </a:rPr>
              <a:t>Seventh Outline Level</a:t>
            </a:r>
            <a:r>
              <a:rPr b="0" lang="en-US" sz="2400" spc="-1" strike="noStrike">
                <a:solidFill>
                  <a:srgbClr val="ffffff"/>
                </a:solidFill>
                <a:uFill>
                  <a:solidFill>
                    <a:srgbClr val="ffffff"/>
                  </a:solidFill>
                </a:uFill>
                <a:latin typeface="Calibri"/>
              </a:rPr>
              <a:t>編輯母片文字樣式</a:t>
            </a:r>
            <a:endParaRPr b="0" lang="en-US" sz="2400" spc="-1" strike="noStrike">
              <a:solidFill>
                <a:srgbClr val="ffffff"/>
              </a:solidFill>
              <a:uFill>
                <a:solidFill>
                  <a:srgbClr val="ffffff"/>
                </a:solidFill>
              </a:uFill>
              <a:latin typeface="Calibri"/>
            </a:endParaRPr>
          </a:p>
        </p:txBody>
      </p:sp>
      <p:sp>
        <p:nvSpPr>
          <p:cNvPr id="41" name="PlaceHolder 3"/>
          <p:cNvSpPr>
            <a:spLocks noGrp="1"/>
          </p:cNvSpPr>
          <p:nvPr>
            <p:ph type="dt"/>
          </p:nvPr>
        </p:nvSpPr>
        <p:spPr>
          <a:xfrm>
            <a:off x="838080" y="6356520"/>
            <a:ext cx="2742840" cy="364680"/>
          </a:xfrm>
          <a:prstGeom prst="rect">
            <a:avLst/>
          </a:prstGeom>
        </p:spPr>
        <p:txBody>
          <a:bodyPr anchor="ctr"/>
          <a:p>
            <a:pPr>
              <a:lnSpc>
                <a:spcPct val="100000"/>
              </a:lnSpc>
            </a:pPr>
            <a:r>
              <a:rPr b="0" lang="en-US" sz="1200" spc="-1" strike="noStrike">
                <a:solidFill>
                  <a:srgbClr val="ffffff"/>
                </a:solidFill>
                <a:uFill>
                  <a:solidFill>
                    <a:srgbClr val="ffffff"/>
                  </a:solidFill>
                </a:uFill>
                <a:latin typeface="Calibri"/>
              </a:rPr>
              <a:t>3/29/18</a:t>
            </a:r>
            <a:endParaRPr b="0" lang="en-US" sz="1400" spc="-1" strike="noStrike">
              <a:solidFill>
                <a:srgbClr val="ffffff"/>
              </a:solidFill>
              <a:uFill>
                <a:solidFill>
                  <a:srgbClr val="ffffff"/>
                </a:solidFill>
              </a:uFill>
              <a:latin typeface="Times New Roman"/>
            </a:endParaRPr>
          </a:p>
        </p:txBody>
      </p:sp>
      <p:sp>
        <p:nvSpPr>
          <p:cNvPr id="42" name="PlaceHolder 4"/>
          <p:cNvSpPr>
            <a:spLocks noGrp="1"/>
          </p:cNvSpPr>
          <p:nvPr>
            <p:ph type="ftr"/>
          </p:nvPr>
        </p:nvSpPr>
        <p:spPr>
          <a:xfrm>
            <a:off x="4038480" y="6356520"/>
            <a:ext cx="4114440" cy="364680"/>
          </a:xfrm>
          <a:prstGeom prst="rect">
            <a:avLst/>
          </a:prstGeom>
        </p:spPr>
        <p:txBody>
          <a:bodyPr anchor="ctr"/>
          <a:p>
            <a:endParaRPr b="0" lang="en-US" sz="2400" spc="-1" strike="noStrike">
              <a:solidFill>
                <a:srgbClr val="ffffff"/>
              </a:solidFill>
              <a:uFill>
                <a:solidFill>
                  <a:srgbClr val="ffffff"/>
                </a:solidFill>
              </a:uFill>
              <a:latin typeface="Times New Roman"/>
            </a:endParaRPr>
          </a:p>
        </p:txBody>
      </p:sp>
      <p:sp>
        <p:nvSpPr>
          <p:cNvPr id="43" name="PlaceHolder 5"/>
          <p:cNvSpPr>
            <a:spLocks noGrp="1"/>
          </p:cNvSpPr>
          <p:nvPr>
            <p:ph type="sldNum"/>
          </p:nvPr>
        </p:nvSpPr>
        <p:spPr>
          <a:xfrm>
            <a:off x="8610480" y="6356520"/>
            <a:ext cx="2742840" cy="364680"/>
          </a:xfrm>
          <a:prstGeom prst="rect">
            <a:avLst/>
          </a:prstGeom>
        </p:spPr>
        <p:txBody>
          <a:bodyPr anchor="ctr"/>
          <a:p>
            <a:pPr algn="r">
              <a:lnSpc>
                <a:spcPct val="100000"/>
              </a:lnSpc>
            </a:pPr>
            <a:fld id="{08C6070F-B39A-40E0-8B8F-44039663CAC6}" type="slidenum">
              <a:rPr b="0" lang="en-US" sz="1200" spc="-1" strike="noStrike">
                <a:solidFill>
                  <a:srgbClr val="ffffff"/>
                </a:solidFill>
                <a:uFill>
                  <a:solidFill>
                    <a:srgbClr val="ffffff"/>
                  </a:solidFill>
                </a:uFill>
                <a:latin typeface="Calibri"/>
              </a:rPr>
              <a:t>1</a:t>
            </a:fld>
            <a:endParaRPr b="0" lang="en-US" sz="1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5240" cy="1325160"/>
          </a:xfrm>
          <a:prstGeom prst="rect">
            <a:avLst/>
          </a:prstGeom>
        </p:spPr>
        <p:txBody>
          <a:bodyPr anchor="ctr"/>
          <a:p>
            <a:pPr>
              <a:lnSpc>
                <a:spcPct val="90000"/>
              </a:lnSpc>
            </a:pPr>
            <a:r>
              <a:rPr b="0" lang="en-US" sz="4400" spc="-1" strike="noStrike">
                <a:solidFill>
                  <a:srgbClr val="ffffff"/>
                </a:solidFill>
                <a:uFill>
                  <a:solidFill>
                    <a:srgbClr val="ffffff"/>
                  </a:solidFill>
                </a:uFill>
                <a:latin typeface="Calibri Light"/>
              </a:rPr>
              <a:t>按一下以編輯母片標題樣式</a:t>
            </a:r>
            <a:endParaRPr b="0" lang="en-US" sz="1800" spc="-1" strike="noStrike">
              <a:solidFill>
                <a:srgbClr val="ffffff"/>
              </a:solidFill>
              <a:uFill>
                <a:solidFill>
                  <a:srgbClr val="ffffff"/>
                </a:solidFill>
              </a:uFill>
              <a:latin typeface="Calibri"/>
            </a:endParaRPr>
          </a:p>
        </p:txBody>
      </p:sp>
      <p:sp>
        <p:nvSpPr>
          <p:cNvPr id="79" name="PlaceHolder 2"/>
          <p:cNvSpPr>
            <a:spLocks noGrp="1"/>
          </p:cNvSpPr>
          <p:nvPr>
            <p:ph type="body"/>
          </p:nvPr>
        </p:nvSpPr>
        <p:spPr>
          <a:xfrm>
            <a:off x="838080" y="1825560"/>
            <a:ext cx="10515240" cy="4350960"/>
          </a:xfrm>
          <a:prstGeom prst="rect">
            <a:avLst/>
          </a:prstGeom>
        </p:spPr>
        <p:txBody>
          <a:bodyPr/>
          <a:p>
            <a:pPr marL="432000" indent="-324000">
              <a:buClr>
                <a:srgbClr val="ffffff"/>
              </a:buClr>
              <a:buSzPct val="45000"/>
              <a:buFont typeface="Wingdings" charset="2"/>
              <a:buChar char=""/>
            </a:pPr>
            <a:r>
              <a:rPr b="0" lang="en-US" sz="2800" spc="-1" strike="noStrike">
                <a:solidFill>
                  <a:srgbClr val="ffffff"/>
                </a:solidFill>
                <a:uFill>
                  <a:solidFill>
                    <a:srgbClr val="ffffff"/>
                  </a:solidFill>
                </a:uFill>
                <a:latin typeface="Calibri"/>
              </a:rPr>
              <a:t>Click to edit the outline text format</a:t>
            </a:r>
            <a:endParaRPr b="0" lang="en-US" sz="28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0" lang="en-US" sz="2800" spc="-1" strike="noStrike">
                <a:solidFill>
                  <a:srgbClr val="ffffff"/>
                </a:solidFill>
                <a:uFill>
                  <a:solidFill>
                    <a:srgbClr val="ffffff"/>
                  </a:solidFill>
                </a:uFill>
                <a:latin typeface="Calibri"/>
              </a:rPr>
              <a:t>Second Outline Level</a:t>
            </a:r>
            <a:endParaRPr b="0" lang="en-US" sz="28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0" lang="en-US" sz="2800" spc="-1" strike="noStrike">
                <a:solidFill>
                  <a:srgbClr val="ffffff"/>
                </a:solidFill>
                <a:uFill>
                  <a:solidFill>
                    <a:srgbClr val="ffffff"/>
                  </a:solidFill>
                </a:uFill>
                <a:latin typeface="Calibri"/>
              </a:rPr>
              <a:t>Third Outline Level</a:t>
            </a:r>
            <a:endParaRPr b="0" lang="en-US" sz="28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0" lang="en-US" sz="2800" spc="-1" strike="noStrike">
                <a:solidFill>
                  <a:srgbClr val="ffffff"/>
                </a:solidFill>
                <a:uFill>
                  <a:solidFill>
                    <a:srgbClr val="ffffff"/>
                  </a:solidFill>
                </a:uFill>
                <a:latin typeface="Calibri"/>
              </a:rPr>
              <a:t>Fourth Outline Level</a:t>
            </a:r>
            <a:endParaRPr b="0" lang="en-US" sz="28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0" lang="en-US" sz="2800" spc="-1" strike="noStrike">
                <a:solidFill>
                  <a:srgbClr val="ffffff"/>
                </a:solidFill>
                <a:uFill>
                  <a:solidFill>
                    <a:srgbClr val="ffffff"/>
                  </a:solidFill>
                </a:uFill>
                <a:latin typeface="Calibri"/>
              </a:rPr>
              <a:t>Fifth Outline Level</a:t>
            </a:r>
            <a:endParaRPr b="0" lang="en-US" sz="28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0" lang="en-US" sz="2800" spc="-1" strike="noStrike">
                <a:solidFill>
                  <a:srgbClr val="ffffff"/>
                </a:solidFill>
                <a:uFill>
                  <a:solidFill>
                    <a:srgbClr val="ffffff"/>
                  </a:solidFill>
                </a:uFill>
                <a:latin typeface="Calibri"/>
              </a:rPr>
              <a:t>Sixth Outline Level</a:t>
            </a:r>
            <a:endParaRPr b="0" lang="en-US" sz="2800" spc="-1" strike="noStrike">
              <a:solidFill>
                <a:srgbClr val="ffffff"/>
              </a:solidFill>
              <a:uFill>
                <a:solidFill>
                  <a:srgbClr val="ffffff"/>
                </a:solidFill>
              </a:uFill>
              <a:latin typeface="Calibri"/>
            </a:endParaRPr>
          </a:p>
          <a:p>
            <a:pPr marL="228600" indent="-228240">
              <a:lnSpc>
                <a:spcPct val="100000"/>
              </a:lnSpc>
              <a:buClr>
                <a:srgbClr val="ffffff"/>
              </a:buClr>
              <a:buFont typeface="Arial"/>
              <a:buChar char="•"/>
            </a:pPr>
            <a:r>
              <a:rPr b="0" lang="en-US" sz="2800" spc="-1" strike="noStrike">
                <a:solidFill>
                  <a:srgbClr val="ffffff"/>
                </a:solidFill>
                <a:uFill>
                  <a:solidFill>
                    <a:srgbClr val="ffffff"/>
                  </a:solidFill>
                </a:uFill>
                <a:latin typeface="Calibri"/>
              </a:rPr>
              <a:t>Seventh Outline Level</a:t>
            </a:r>
            <a:r>
              <a:rPr b="0" lang="en-US" sz="2800" spc="-1" strike="noStrike">
                <a:solidFill>
                  <a:srgbClr val="ffffff"/>
                </a:solidFill>
                <a:uFill>
                  <a:solidFill>
                    <a:srgbClr val="ffffff"/>
                  </a:solidFill>
                </a:uFill>
                <a:latin typeface="Calibri"/>
              </a:rPr>
              <a:t>編輯母片文字樣式</a:t>
            </a:r>
            <a:endParaRPr b="0" lang="en-US" sz="2800" spc="-1" strike="noStrike">
              <a:solidFill>
                <a:srgbClr val="ffffff"/>
              </a:solidFill>
              <a:uFill>
                <a:solidFill>
                  <a:srgbClr val="ffffff"/>
                </a:solidFill>
              </a:uFill>
              <a:latin typeface="Calibri"/>
            </a:endParaRPr>
          </a:p>
          <a:p>
            <a:pPr lvl="1" marL="685800" indent="-228240">
              <a:lnSpc>
                <a:spcPct val="100000"/>
              </a:lnSpc>
              <a:buClr>
                <a:srgbClr val="ffffff"/>
              </a:buClr>
              <a:buFont typeface="Arial"/>
              <a:buChar char="•"/>
            </a:pPr>
            <a:r>
              <a:rPr b="0" lang="en-US" sz="2400" spc="-1" strike="noStrike">
                <a:solidFill>
                  <a:srgbClr val="ffffff"/>
                </a:solidFill>
                <a:uFill>
                  <a:solidFill>
                    <a:srgbClr val="ffffff"/>
                  </a:solidFill>
                </a:uFill>
                <a:latin typeface="Calibri"/>
              </a:rPr>
              <a:t>第二層</a:t>
            </a:r>
            <a:endParaRPr b="0" lang="en-US" sz="2800" spc="-1" strike="noStrike">
              <a:solidFill>
                <a:srgbClr val="ffffff"/>
              </a:solidFill>
              <a:uFill>
                <a:solidFill>
                  <a:srgbClr val="ffffff"/>
                </a:solidFill>
              </a:uFill>
              <a:latin typeface="Calibri"/>
            </a:endParaRPr>
          </a:p>
          <a:p>
            <a:pPr lvl="2" marL="1143000" indent="-228240">
              <a:lnSpc>
                <a:spcPct val="100000"/>
              </a:lnSpc>
              <a:buClr>
                <a:srgbClr val="ffffff"/>
              </a:buClr>
              <a:buFont typeface="Arial"/>
              <a:buChar char="•"/>
            </a:pPr>
            <a:r>
              <a:rPr b="0" lang="en-US" sz="2000" spc="-1" strike="noStrike">
                <a:solidFill>
                  <a:srgbClr val="ffffff"/>
                </a:solidFill>
                <a:uFill>
                  <a:solidFill>
                    <a:srgbClr val="ffffff"/>
                  </a:solidFill>
                </a:uFill>
                <a:latin typeface="Calibri"/>
              </a:rPr>
              <a:t>第三層</a:t>
            </a:r>
            <a:endParaRPr b="0" lang="en-US" sz="2800" spc="-1" strike="noStrike">
              <a:solidFill>
                <a:srgbClr val="ffffff"/>
              </a:solidFill>
              <a:uFill>
                <a:solidFill>
                  <a:srgbClr val="ffffff"/>
                </a:solidFill>
              </a:uFill>
              <a:latin typeface="Calibri"/>
            </a:endParaRPr>
          </a:p>
          <a:p>
            <a:pPr lvl="3" marL="1600200" indent="-228240">
              <a:lnSpc>
                <a:spcPct val="100000"/>
              </a:lnSpc>
              <a:buClr>
                <a:srgbClr val="ffffff"/>
              </a:buClr>
              <a:buFont typeface="Arial"/>
              <a:buChar char="•"/>
            </a:pPr>
            <a:r>
              <a:rPr b="0" lang="en-US" sz="1800" spc="-1" strike="noStrike">
                <a:solidFill>
                  <a:srgbClr val="ffffff"/>
                </a:solidFill>
                <a:uFill>
                  <a:solidFill>
                    <a:srgbClr val="ffffff"/>
                  </a:solidFill>
                </a:uFill>
                <a:latin typeface="Calibri"/>
              </a:rPr>
              <a:t>第四層</a:t>
            </a:r>
            <a:endParaRPr b="0" lang="en-US" sz="2800" spc="-1" strike="noStrike">
              <a:solidFill>
                <a:srgbClr val="ffffff"/>
              </a:solidFill>
              <a:uFill>
                <a:solidFill>
                  <a:srgbClr val="ffffff"/>
                </a:solidFill>
              </a:uFill>
              <a:latin typeface="Calibri"/>
            </a:endParaRPr>
          </a:p>
          <a:p>
            <a:pPr lvl="4" marL="2057400" indent="-228240">
              <a:lnSpc>
                <a:spcPct val="100000"/>
              </a:lnSpc>
              <a:buClr>
                <a:srgbClr val="ffffff"/>
              </a:buClr>
              <a:buFont typeface="Arial"/>
              <a:buChar char="•"/>
            </a:pPr>
            <a:r>
              <a:rPr b="0" lang="en-US" sz="1800" spc="-1" strike="noStrike">
                <a:solidFill>
                  <a:srgbClr val="ffffff"/>
                </a:solidFill>
                <a:uFill>
                  <a:solidFill>
                    <a:srgbClr val="ffffff"/>
                  </a:solidFill>
                </a:uFill>
                <a:latin typeface="Calibri"/>
              </a:rPr>
              <a:t>第五層</a:t>
            </a:r>
            <a:endParaRPr b="0" lang="en-US" sz="2800" spc="-1" strike="noStrike">
              <a:solidFill>
                <a:srgbClr val="ffffff"/>
              </a:solidFill>
              <a:uFill>
                <a:solidFill>
                  <a:srgbClr val="ffffff"/>
                </a:solidFill>
              </a:uFill>
              <a:latin typeface="Calibri"/>
            </a:endParaRPr>
          </a:p>
        </p:txBody>
      </p:sp>
      <p:sp>
        <p:nvSpPr>
          <p:cNvPr id="80" name="PlaceHolder 3"/>
          <p:cNvSpPr>
            <a:spLocks noGrp="1"/>
          </p:cNvSpPr>
          <p:nvPr>
            <p:ph type="dt"/>
          </p:nvPr>
        </p:nvSpPr>
        <p:spPr>
          <a:xfrm>
            <a:off x="838080" y="6356520"/>
            <a:ext cx="2742840" cy="364680"/>
          </a:xfrm>
          <a:prstGeom prst="rect">
            <a:avLst/>
          </a:prstGeom>
        </p:spPr>
        <p:txBody>
          <a:bodyPr anchor="ctr"/>
          <a:p>
            <a:pPr>
              <a:lnSpc>
                <a:spcPct val="100000"/>
              </a:lnSpc>
            </a:pPr>
            <a:r>
              <a:rPr b="0" lang="en-US" sz="1200" spc="-1" strike="noStrike">
                <a:solidFill>
                  <a:srgbClr val="ffffff"/>
                </a:solidFill>
                <a:uFill>
                  <a:solidFill>
                    <a:srgbClr val="ffffff"/>
                  </a:solidFill>
                </a:uFill>
                <a:latin typeface="Calibri"/>
              </a:rPr>
              <a:t>3/29/18</a:t>
            </a:r>
            <a:endParaRPr b="0" lang="en-US" sz="1400" spc="-1" strike="noStrike">
              <a:solidFill>
                <a:srgbClr val="ffffff"/>
              </a:solidFill>
              <a:uFill>
                <a:solidFill>
                  <a:srgbClr val="ffffff"/>
                </a:solidFill>
              </a:uFill>
              <a:latin typeface="Times New Roman"/>
            </a:endParaRPr>
          </a:p>
        </p:txBody>
      </p:sp>
      <p:sp>
        <p:nvSpPr>
          <p:cNvPr id="81" name="PlaceHolder 4"/>
          <p:cNvSpPr>
            <a:spLocks noGrp="1"/>
          </p:cNvSpPr>
          <p:nvPr>
            <p:ph type="ftr"/>
          </p:nvPr>
        </p:nvSpPr>
        <p:spPr>
          <a:xfrm>
            <a:off x="4038480" y="6356520"/>
            <a:ext cx="4114440" cy="364680"/>
          </a:xfrm>
          <a:prstGeom prst="rect">
            <a:avLst/>
          </a:prstGeom>
        </p:spPr>
        <p:txBody>
          <a:bodyPr anchor="ctr"/>
          <a:p>
            <a:endParaRPr b="0" lang="en-US" sz="2400" spc="-1" strike="noStrike">
              <a:solidFill>
                <a:srgbClr val="ffffff"/>
              </a:solidFill>
              <a:uFill>
                <a:solidFill>
                  <a:srgbClr val="ffffff"/>
                </a:solidFill>
              </a:uFill>
              <a:latin typeface="Times New Roman"/>
            </a:endParaRPr>
          </a:p>
        </p:txBody>
      </p:sp>
      <p:sp>
        <p:nvSpPr>
          <p:cNvPr id="82" name="PlaceHolder 5"/>
          <p:cNvSpPr>
            <a:spLocks noGrp="1"/>
          </p:cNvSpPr>
          <p:nvPr>
            <p:ph type="sldNum"/>
          </p:nvPr>
        </p:nvSpPr>
        <p:spPr>
          <a:xfrm>
            <a:off x="8610480" y="6356520"/>
            <a:ext cx="2742840" cy="364680"/>
          </a:xfrm>
          <a:prstGeom prst="rect">
            <a:avLst/>
          </a:prstGeom>
        </p:spPr>
        <p:txBody>
          <a:bodyPr anchor="ctr"/>
          <a:p>
            <a:pPr algn="r">
              <a:lnSpc>
                <a:spcPct val="100000"/>
              </a:lnSpc>
            </a:pPr>
            <a:fld id="{C7E80001-33A8-4EA6-944C-005731F1774B}" type="slidenum">
              <a:rPr b="0" lang="en-US" sz="1200" spc="-1" strike="noStrike">
                <a:solidFill>
                  <a:srgbClr val="ffffff"/>
                </a:solidFill>
                <a:uFill>
                  <a:solidFill>
                    <a:srgbClr val="ffffff"/>
                  </a:solidFill>
                </a:uFill>
                <a:latin typeface="Calibri"/>
              </a:rPr>
              <a:t>1</a:t>
            </a:fld>
            <a:endParaRPr b="0" lang="en-US" sz="1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17" name="PlaceHolder 1"/>
          <p:cNvSpPr>
            <a:spLocks noGrp="1"/>
          </p:cNvSpPr>
          <p:nvPr>
            <p:ph type="dt"/>
          </p:nvPr>
        </p:nvSpPr>
        <p:spPr>
          <a:xfrm>
            <a:off x="838080" y="6356520"/>
            <a:ext cx="2742840" cy="364680"/>
          </a:xfrm>
          <a:prstGeom prst="rect">
            <a:avLst/>
          </a:prstGeom>
        </p:spPr>
        <p:txBody>
          <a:bodyPr anchor="ctr"/>
          <a:p>
            <a:pPr>
              <a:lnSpc>
                <a:spcPct val="100000"/>
              </a:lnSpc>
            </a:pPr>
            <a:r>
              <a:rPr b="0" lang="en-US" sz="1200" spc="-1" strike="noStrike">
                <a:solidFill>
                  <a:srgbClr val="ffffff"/>
                </a:solidFill>
                <a:uFill>
                  <a:solidFill>
                    <a:srgbClr val="ffffff"/>
                  </a:solidFill>
                </a:uFill>
                <a:latin typeface="Calibri"/>
              </a:rPr>
              <a:t>3/29/18</a:t>
            </a:r>
            <a:endParaRPr b="0" lang="en-US" sz="1400" spc="-1" strike="noStrike">
              <a:solidFill>
                <a:srgbClr val="ffffff"/>
              </a:solidFill>
              <a:uFill>
                <a:solidFill>
                  <a:srgbClr val="ffffff"/>
                </a:solidFill>
              </a:uFill>
              <a:latin typeface="Times New Roman"/>
            </a:endParaRPr>
          </a:p>
        </p:txBody>
      </p:sp>
      <p:sp>
        <p:nvSpPr>
          <p:cNvPr id="118" name="PlaceHolder 2"/>
          <p:cNvSpPr>
            <a:spLocks noGrp="1"/>
          </p:cNvSpPr>
          <p:nvPr>
            <p:ph type="ftr"/>
          </p:nvPr>
        </p:nvSpPr>
        <p:spPr>
          <a:xfrm>
            <a:off x="4038480" y="6356520"/>
            <a:ext cx="4114440" cy="364680"/>
          </a:xfrm>
          <a:prstGeom prst="rect">
            <a:avLst/>
          </a:prstGeom>
        </p:spPr>
        <p:txBody>
          <a:bodyPr anchor="ctr"/>
          <a:p>
            <a:endParaRPr b="0" lang="en-US" sz="2400" spc="-1" strike="noStrike">
              <a:solidFill>
                <a:srgbClr val="ffffff"/>
              </a:solidFill>
              <a:uFill>
                <a:solidFill>
                  <a:srgbClr val="ffffff"/>
                </a:solidFill>
              </a:uFill>
              <a:latin typeface="Times New Roman"/>
            </a:endParaRPr>
          </a:p>
        </p:txBody>
      </p:sp>
      <p:sp>
        <p:nvSpPr>
          <p:cNvPr id="119" name="PlaceHolder 3"/>
          <p:cNvSpPr>
            <a:spLocks noGrp="1"/>
          </p:cNvSpPr>
          <p:nvPr>
            <p:ph type="sldNum"/>
          </p:nvPr>
        </p:nvSpPr>
        <p:spPr>
          <a:xfrm>
            <a:off x="8610480" y="6356520"/>
            <a:ext cx="2742840" cy="364680"/>
          </a:xfrm>
          <a:prstGeom prst="rect">
            <a:avLst/>
          </a:prstGeom>
        </p:spPr>
        <p:txBody>
          <a:bodyPr anchor="ctr"/>
          <a:p>
            <a:pPr algn="r">
              <a:lnSpc>
                <a:spcPct val="100000"/>
              </a:lnSpc>
            </a:pPr>
            <a:fld id="{C29D698B-0A53-4C14-8D37-14EF1727B548}" type="slidenum">
              <a:rPr b="0" lang="en-US" sz="1200" spc="-1" strike="noStrike">
                <a:solidFill>
                  <a:srgbClr val="ffffff"/>
                </a:solidFill>
                <a:uFill>
                  <a:solidFill>
                    <a:srgbClr val="ffffff"/>
                  </a:solidFill>
                </a:uFill>
                <a:latin typeface="Calibri"/>
              </a:rPr>
              <a:t>1</a:t>
            </a:fld>
            <a:endParaRPr b="0" lang="en-US" sz="1400" spc="-1" strike="noStrike">
              <a:solidFill>
                <a:srgbClr val="ffffff"/>
              </a:solidFill>
              <a:uFill>
                <a:solidFill>
                  <a:srgbClr val="ffffff"/>
                </a:solidFill>
              </a:uFill>
              <a:latin typeface="Times New Roman"/>
            </a:endParaRPr>
          </a:p>
        </p:txBody>
      </p:sp>
      <p:sp>
        <p:nvSpPr>
          <p:cNvPr id="120" name="PlaceHolder 4"/>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ffffff"/>
                </a:solidFill>
                <a:uFill>
                  <a:solidFill>
                    <a:srgbClr val="ffffff"/>
                  </a:solidFill>
                </a:uFill>
                <a:latin typeface="Calibri"/>
              </a:rPr>
              <a:t>Click to edit the title text format</a:t>
            </a:r>
            <a:endParaRPr b="0" lang="en-US" sz="1800" spc="-1" strike="noStrike">
              <a:solidFill>
                <a:srgbClr val="ffffff"/>
              </a:solidFill>
              <a:uFill>
                <a:solidFill>
                  <a:srgbClr val="ffffff"/>
                </a:solidFill>
              </a:uFill>
              <a:latin typeface="Calibri"/>
            </a:endParaRPr>
          </a:p>
        </p:txBody>
      </p:sp>
      <p:sp>
        <p:nvSpPr>
          <p:cNvPr id="121" name="PlaceHolder 5"/>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Wingdings" charset="2"/>
              <a:buChar char=""/>
            </a:pPr>
            <a:r>
              <a:rPr b="0" lang="en-US" sz="2800" spc="-1" strike="noStrike">
                <a:solidFill>
                  <a:srgbClr val="ffffff"/>
                </a:solidFill>
                <a:uFill>
                  <a:solidFill>
                    <a:srgbClr val="ffffff"/>
                  </a:solidFill>
                </a:uFill>
                <a:latin typeface="Calibri"/>
              </a:rPr>
              <a:t>Click to edit the outline text format</a:t>
            </a:r>
            <a:endParaRPr b="0" lang="en-US" sz="28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0" lang="en-US" sz="2000" spc="-1" strike="noStrike">
                <a:solidFill>
                  <a:srgbClr val="ffffff"/>
                </a:solidFill>
                <a:uFill>
                  <a:solidFill>
                    <a:srgbClr val="ffffff"/>
                  </a:solidFill>
                </a:uFill>
                <a:latin typeface="Calibri"/>
              </a:rPr>
              <a:t>Second Outline Level</a:t>
            </a:r>
            <a:endParaRPr b="0" lang="en-US" sz="20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0" lang="en-US" sz="1800" spc="-1" strike="noStrike">
                <a:solidFill>
                  <a:srgbClr val="ffffff"/>
                </a:solidFill>
                <a:uFill>
                  <a:solidFill>
                    <a:srgbClr val="ffffff"/>
                  </a:solidFill>
                </a:uFill>
                <a:latin typeface="Calibri"/>
              </a:rPr>
              <a:t>Third Outline Level</a:t>
            </a:r>
            <a:endParaRPr b="0" lang="en-US" sz="18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0" lang="en-US" sz="1800" spc="-1" strike="noStrike">
                <a:solidFill>
                  <a:srgbClr val="ffffff"/>
                </a:solidFill>
                <a:uFill>
                  <a:solidFill>
                    <a:srgbClr val="ffffff"/>
                  </a:solidFill>
                </a:uFill>
                <a:latin typeface="Calibri"/>
              </a:rPr>
              <a:t>Fourth Outline Level</a:t>
            </a:r>
            <a:endParaRPr b="0" lang="en-US" sz="18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alibri"/>
              </a:rPr>
              <a:t>Fifth Outline Level</a:t>
            </a:r>
            <a:endParaRPr b="0" lang="en-US" sz="20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alibri"/>
              </a:rPr>
              <a:t>Sixth Outline Level</a:t>
            </a:r>
            <a:endParaRPr b="0" lang="en-US" sz="2000" spc="-1" strike="noStrike">
              <a:solidFill>
                <a:srgbClr val="ffffff"/>
              </a:solidFill>
              <a:uFill>
                <a:solidFill>
                  <a:srgbClr val="ffffff"/>
                </a:solidFill>
              </a:uFill>
              <a:latin typeface="Calibri"/>
            </a:endParaRPr>
          </a:p>
          <a:p>
            <a:pPr lvl="6" marL="3024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alibri"/>
              </a:rPr>
              <a:t>Seventh Outline Level</a:t>
            </a:r>
            <a:endParaRPr b="0" lang="en-US" sz="2000" spc="-1" strike="noStrike">
              <a:solidFill>
                <a:srgbClr val="ffffff"/>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57" name="PlaceHolder 2"/>
          <p:cNvSpPr>
            <a:spLocks noGrp="1"/>
          </p:cNvSpPr>
          <p:nvPr>
            <p:ph type="ftr"/>
          </p:nvPr>
        </p:nvSpPr>
        <p:spPr>
          <a:xfrm>
            <a:off x="4038480" y="6356520"/>
            <a:ext cx="4114440" cy="364680"/>
          </a:xfrm>
          <a:prstGeom prst="rect">
            <a:avLst/>
          </a:prstGeom>
        </p:spPr>
        <p:txBody>
          <a:bodyPr lIns="0" rIns="0" tIns="0" bIns="0" anchor="ctr"/>
          <a:p>
            <a:endParaRPr b="0" lang="en-US" sz="2400" spc="-1" strike="noStrike">
              <a:solidFill>
                <a:srgbClr val="ffffff"/>
              </a:solidFill>
              <a:uFill>
                <a:solidFill>
                  <a:srgbClr val="ffffff"/>
                </a:solidFill>
              </a:uFill>
              <a:latin typeface="Times New Roman"/>
            </a:endParaRPr>
          </a:p>
        </p:txBody>
      </p:sp>
      <p:sp>
        <p:nvSpPr>
          <p:cNvPr id="158" name="PlaceHolder 3"/>
          <p:cNvSpPr>
            <a:spLocks noGrp="1"/>
          </p:cNvSpPr>
          <p:nvPr>
            <p:ph type="dt"/>
          </p:nvPr>
        </p:nvSpPr>
        <p:spPr>
          <a:xfrm>
            <a:off x="838080" y="6356520"/>
            <a:ext cx="2742840" cy="364680"/>
          </a:xfrm>
          <a:prstGeom prst="rect">
            <a:avLst/>
          </a:prstGeom>
        </p:spPr>
        <p:txBody>
          <a:bodyPr lIns="0" rIns="0" tIns="0" bIns="0" anchor="ctr"/>
          <a:p>
            <a:pPr>
              <a:lnSpc>
                <a:spcPct val="100000"/>
              </a:lnSpc>
            </a:pPr>
            <a:r>
              <a:rPr b="0" lang="en-US" sz="1200" spc="-1" strike="noStrike">
                <a:solidFill>
                  <a:srgbClr val="ffffff"/>
                </a:solidFill>
                <a:uFill>
                  <a:solidFill>
                    <a:srgbClr val="ffffff"/>
                  </a:solidFill>
                </a:uFill>
                <a:latin typeface="Calibri"/>
              </a:rPr>
              <a:t>3/29/18</a:t>
            </a:r>
            <a:endParaRPr b="0" lang="en-US" sz="1400" spc="-1" strike="noStrike">
              <a:solidFill>
                <a:srgbClr val="ffffff"/>
              </a:solidFill>
              <a:uFill>
                <a:solidFill>
                  <a:srgbClr val="ffffff"/>
                </a:solidFill>
              </a:uFill>
              <a:latin typeface="Times New Roman"/>
            </a:endParaRPr>
          </a:p>
        </p:txBody>
      </p:sp>
      <p:sp>
        <p:nvSpPr>
          <p:cNvPr id="159" name="PlaceHolder 4"/>
          <p:cNvSpPr>
            <a:spLocks noGrp="1"/>
          </p:cNvSpPr>
          <p:nvPr>
            <p:ph type="sldNum"/>
          </p:nvPr>
        </p:nvSpPr>
        <p:spPr>
          <a:xfrm>
            <a:off x="8610480" y="6356520"/>
            <a:ext cx="2742840" cy="364680"/>
          </a:xfrm>
          <a:prstGeom prst="rect">
            <a:avLst/>
          </a:prstGeom>
        </p:spPr>
        <p:txBody>
          <a:bodyPr lIns="0" rIns="0" tIns="0" bIns="0" anchor="ctr"/>
          <a:p>
            <a:pPr marL="103680" algn="r">
              <a:lnSpc>
                <a:spcPts val="440"/>
              </a:lnSpc>
            </a:pPr>
            <a:fld id="{9CE2F22A-2198-4076-BB1A-EE8F0FEB30C6}" type="slidenum">
              <a:rPr b="0" lang="en-US" sz="1180" spc="-1" strike="noStrike">
                <a:solidFill>
                  <a:srgbClr val="b0b0b0"/>
                </a:solidFill>
                <a:uFill>
                  <a:solidFill>
                    <a:srgbClr val="ffffff"/>
                  </a:solidFill>
                </a:uFill>
                <a:latin typeface="Calibri"/>
              </a:rPr>
              <a:t>1</a:t>
            </a:fld>
            <a:endParaRPr b="0" lang="en-US" sz="1400" spc="-1" strike="noStrike">
              <a:solidFill>
                <a:srgbClr val="ffffff"/>
              </a:solidFill>
              <a:uFill>
                <a:solidFill>
                  <a:srgbClr val="ffffff"/>
                </a:solidFill>
              </a:uFill>
              <a:latin typeface="Times New Roman"/>
            </a:endParaRPr>
          </a:p>
        </p:txBody>
      </p:sp>
      <p:sp>
        <p:nvSpPr>
          <p:cNvPr id="160" name="PlaceHolder 5"/>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Wingdings" charset="2"/>
              <a:buChar char=""/>
            </a:pPr>
            <a:r>
              <a:rPr b="0" lang="en-US" sz="2800" spc="-1" strike="noStrike">
                <a:solidFill>
                  <a:srgbClr val="ffffff"/>
                </a:solidFill>
                <a:uFill>
                  <a:solidFill>
                    <a:srgbClr val="ffffff"/>
                  </a:solidFill>
                </a:uFill>
                <a:latin typeface="Calibri"/>
              </a:rPr>
              <a:t>Click to edit the outline text format</a:t>
            </a:r>
            <a:endParaRPr b="0" lang="en-US" sz="28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0" lang="en-US" sz="2000" spc="-1" strike="noStrike">
                <a:solidFill>
                  <a:srgbClr val="ffffff"/>
                </a:solidFill>
                <a:uFill>
                  <a:solidFill>
                    <a:srgbClr val="ffffff"/>
                  </a:solidFill>
                </a:uFill>
                <a:latin typeface="Calibri"/>
              </a:rPr>
              <a:t>Second Outline Level</a:t>
            </a:r>
            <a:endParaRPr b="0" lang="en-US" sz="20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0" lang="en-US" sz="1800" spc="-1" strike="noStrike">
                <a:solidFill>
                  <a:srgbClr val="ffffff"/>
                </a:solidFill>
                <a:uFill>
                  <a:solidFill>
                    <a:srgbClr val="ffffff"/>
                  </a:solidFill>
                </a:uFill>
                <a:latin typeface="Calibri"/>
              </a:rPr>
              <a:t>Third Outline Level</a:t>
            </a:r>
            <a:endParaRPr b="0" lang="en-US" sz="18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0" lang="en-US" sz="1800" spc="-1" strike="noStrike">
                <a:solidFill>
                  <a:srgbClr val="ffffff"/>
                </a:solidFill>
                <a:uFill>
                  <a:solidFill>
                    <a:srgbClr val="ffffff"/>
                  </a:solidFill>
                </a:uFill>
                <a:latin typeface="Calibri"/>
              </a:rPr>
              <a:t>Fourth Outline Level</a:t>
            </a:r>
            <a:endParaRPr b="0" lang="en-US" sz="18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alibri"/>
              </a:rPr>
              <a:t>Fifth Outline Level</a:t>
            </a:r>
            <a:endParaRPr b="0" lang="en-US" sz="20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alibri"/>
              </a:rPr>
              <a:t>Sixth Outline Level</a:t>
            </a:r>
            <a:endParaRPr b="0" lang="en-US" sz="2000" spc="-1" strike="noStrike">
              <a:solidFill>
                <a:srgbClr val="ffffff"/>
              </a:solidFill>
              <a:uFill>
                <a:solidFill>
                  <a:srgbClr val="ffffff"/>
                </a:solidFill>
              </a:uFill>
              <a:latin typeface="Calibri"/>
            </a:endParaRPr>
          </a:p>
          <a:p>
            <a:pPr lvl="6" marL="3024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alibri"/>
              </a:rPr>
              <a:t>Seventh Outline Level</a:t>
            </a:r>
            <a:endParaRPr b="0" lang="en-US" sz="2000" spc="-1" strike="noStrike">
              <a:solidFill>
                <a:srgbClr val="ffffff"/>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9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ffffff"/>
              </a:solidFill>
              <a:uFill>
                <a:solidFill>
                  <a:srgbClr val="ffffff"/>
                </a:solidFill>
              </a:uFill>
              <a:latin typeface="Calibri"/>
            </a:endParaRPr>
          </a:p>
        </p:txBody>
      </p:sp>
      <p:sp>
        <p:nvSpPr>
          <p:cNvPr id="196" name="PlaceHolder 2"/>
          <p:cNvSpPr>
            <a:spLocks noGrp="1"/>
          </p:cNvSpPr>
          <p:nvPr>
            <p:ph type="body"/>
          </p:nvPr>
        </p:nvSpPr>
        <p:spPr>
          <a:xfrm>
            <a:off x="440280" y="1433880"/>
            <a:ext cx="4757760" cy="5751360"/>
          </a:xfrm>
          <a:prstGeom prst="rect">
            <a:avLst/>
          </a:prstGeom>
        </p:spPr>
        <p:txBody>
          <a:bodyPr lIns="0" rIns="0" tIns="0" bIns="0"/>
          <a:p>
            <a:pPr marL="432000" indent="-324000">
              <a:buClr>
                <a:srgbClr val="ffffff"/>
              </a:buClr>
              <a:buSzPct val="45000"/>
              <a:buFont typeface="Wingdings" charset="2"/>
              <a:buChar char=""/>
            </a:pPr>
            <a:r>
              <a:rPr b="0" lang="en-US" sz="2750" spc="-1" strike="noStrike">
                <a:solidFill>
                  <a:srgbClr val="ffffff"/>
                </a:solidFill>
                <a:uFill>
                  <a:solidFill>
                    <a:srgbClr val="ffffff"/>
                  </a:solidFill>
                </a:uFill>
                <a:latin typeface="Calibri"/>
              </a:rPr>
              <a:t>Click to edit the outline text format</a:t>
            </a:r>
            <a:endParaRPr b="0" lang="en-US" sz="275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0" lang="en-US" sz="2750" spc="-1" strike="noStrike">
                <a:solidFill>
                  <a:srgbClr val="ffffff"/>
                </a:solidFill>
                <a:uFill>
                  <a:solidFill>
                    <a:srgbClr val="ffffff"/>
                  </a:solidFill>
                </a:uFill>
                <a:latin typeface="Calibri"/>
              </a:rPr>
              <a:t>Second Outline Level</a:t>
            </a:r>
            <a:endParaRPr b="0" lang="en-US" sz="275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0" lang="en-US" sz="2750" spc="-1" strike="noStrike">
                <a:solidFill>
                  <a:srgbClr val="ffffff"/>
                </a:solidFill>
                <a:uFill>
                  <a:solidFill>
                    <a:srgbClr val="ffffff"/>
                  </a:solidFill>
                </a:uFill>
                <a:latin typeface="Calibri"/>
              </a:rPr>
              <a:t>Third Outline Level</a:t>
            </a:r>
            <a:endParaRPr b="0" lang="en-US" sz="275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0" lang="en-US" sz="2750" spc="-1" strike="noStrike">
                <a:solidFill>
                  <a:srgbClr val="ffffff"/>
                </a:solidFill>
                <a:uFill>
                  <a:solidFill>
                    <a:srgbClr val="ffffff"/>
                  </a:solidFill>
                </a:uFill>
                <a:latin typeface="Calibri"/>
              </a:rPr>
              <a:t>Fourth Outline Level</a:t>
            </a:r>
            <a:endParaRPr b="0" lang="en-US" sz="275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0" lang="en-US" sz="2750" spc="-1" strike="noStrike">
                <a:solidFill>
                  <a:srgbClr val="ffffff"/>
                </a:solidFill>
                <a:uFill>
                  <a:solidFill>
                    <a:srgbClr val="ffffff"/>
                  </a:solidFill>
                </a:uFill>
                <a:latin typeface="Calibri"/>
              </a:rPr>
              <a:t>Fifth Outline Level</a:t>
            </a:r>
            <a:endParaRPr b="0" lang="en-US" sz="275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0" lang="en-US" sz="2750" spc="-1" strike="noStrike">
                <a:solidFill>
                  <a:srgbClr val="ffffff"/>
                </a:solidFill>
                <a:uFill>
                  <a:solidFill>
                    <a:srgbClr val="ffffff"/>
                  </a:solidFill>
                </a:uFill>
                <a:latin typeface="Calibri"/>
              </a:rPr>
              <a:t>Sixth Outline Level</a:t>
            </a:r>
            <a:endParaRPr b="0" lang="en-US" sz="2750" spc="-1" strike="noStrike">
              <a:solidFill>
                <a:srgbClr val="ffffff"/>
              </a:solidFill>
              <a:uFill>
                <a:solidFill>
                  <a:srgbClr val="ffffff"/>
                </a:solidFill>
              </a:uFill>
              <a:latin typeface="Calibri"/>
            </a:endParaRPr>
          </a:p>
          <a:p>
            <a:pPr lvl="6" marL="3024000" indent="-216000">
              <a:buClr>
                <a:srgbClr val="ffffff"/>
              </a:buClr>
              <a:buSzPct val="45000"/>
              <a:buFont typeface="Wingdings" charset="2"/>
              <a:buChar char=""/>
            </a:pPr>
            <a:r>
              <a:rPr b="0" lang="en-US" sz="2750" spc="-1" strike="noStrike">
                <a:solidFill>
                  <a:srgbClr val="ffffff"/>
                </a:solidFill>
                <a:uFill>
                  <a:solidFill>
                    <a:srgbClr val="ffffff"/>
                  </a:solidFill>
                </a:uFill>
                <a:latin typeface="Calibri"/>
              </a:rPr>
              <a:t>Seventh Outline Level</a:t>
            </a:r>
            <a:endParaRPr b="0" lang="en-US" sz="2750" spc="-1" strike="noStrike">
              <a:solidFill>
                <a:srgbClr val="ffffff"/>
              </a:solidFill>
              <a:uFill>
                <a:solidFill>
                  <a:srgbClr val="ffffff"/>
                </a:solidFill>
              </a:uFill>
              <a:latin typeface="Calibri"/>
            </a:endParaRPr>
          </a:p>
        </p:txBody>
      </p:sp>
      <p:sp>
        <p:nvSpPr>
          <p:cNvPr id="197" name="PlaceHolder 3"/>
          <p:cNvSpPr>
            <a:spLocks noGrp="1"/>
          </p:cNvSpPr>
          <p:nvPr>
            <p:ph type="body"/>
          </p:nvPr>
        </p:nvSpPr>
        <p:spPr>
          <a:xfrm>
            <a:off x="6278760" y="1577520"/>
            <a:ext cx="5303160" cy="5464080"/>
          </a:xfrm>
          <a:prstGeom prst="rect">
            <a:avLst/>
          </a:prstGeom>
        </p:spPr>
        <p:txBody>
          <a:bodyPr lIns="0" rIns="0" tIns="0" bIns="0"/>
          <a:p>
            <a:pPr marL="432000" indent="-324000">
              <a:buClr>
                <a:srgbClr val="ffffff"/>
              </a:buClr>
              <a:buSzPct val="45000"/>
              <a:buFont typeface="Wingdings" charset="2"/>
              <a:buChar char=""/>
            </a:pPr>
            <a:r>
              <a:rPr b="0" lang="en-US" sz="2800" spc="-1" strike="noStrike">
                <a:solidFill>
                  <a:srgbClr val="ffffff"/>
                </a:solidFill>
                <a:uFill>
                  <a:solidFill>
                    <a:srgbClr val="ffffff"/>
                  </a:solidFill>
                </a:uFill>
                <a:latin typeface="Calibri"/>
              </a:rPr>
              <a:t>Click to edit the outline text format</a:t>
            </a:r>
            <a:endParaRPr b="0" lang="en-US" sz="2800" spc="-1" strike="noStrike">
              <a:solidFill>
                <a:srgbClr val="ffffff"/>
              </a:solidFill>
              <a:uFill>
                <a:solidFill>
                  <a:srgbClr val="ffffff"/>
                </a:solidFill>
              </a:uFill>
              <a:latin typeface="Calibri"/>
            </a:endParaRPr>
          </a:p>
          <a:p>
            <a:pPr lvl="1" marL="864000" indent="-324000">
              <a:buClr>
                <a:srgbClr val="ffffff"/>
              </a:buClr>
              <a:buSzPct val="75000"/>
              <a:buFont typeface="Symbol" charset="2"/>
              <a:buChar char=""/>
            </a:pPr>
            <a:r>
              <a:rPr b="0" lang="en-US" sz="2800" spc="-1" strike="noStrike">
                <a:solidFill>
                  <a:srgbClr val="ffffff"/>
                </a:solidFill>
                <a:uFill>
                  <a:solidFill>
                    <a:srgbClr val="ffffff"/>
                  </a:solidFill>
                </a:uFill>
                <a:latin typeface="Calibri"/>
              </a:rPr>
              <a:t>Second Outline Level</a:t>
            </a:r>
            <a:endParaRPr b="0" lang="en-US" sz="2800" spc="-1" strike="noStrike">
              <a:solidFill>
                <a:srgbClr val="ffffff"/>
              </a:solidFill>
              <a:uFill>
                <a:solidFill>
                  <a:srgbClr val="ffffff"/>
                </a:solidFill>
              </a:uFill>
              <a:latin typeface="Calibri"/>
            </a:endParaRPr>
          </a:p>
          <a:p>
            <a:pPr lvl="2" marL="1296000" indent="-288000">
              <a:buClr>
                <a:srgbClr val="ffffff"/>
              </a:buClr>
              <a:buSzPct val="45000"/>
              <a:buFont typeface="Wingdings" charset="2"/>
              <a:buChar char=""/>
            </a:pPr>
            <a:r>
              <a:rPr b="0" lang="en-US" sz="2800" spc="-1" strike="noStrike">
                <a:solidFill>
                  <a:srgbClr val="ffffff"/>
                </a:solidFill>
                <a:uFill>
                  <a:solidFill>
                    <a:srgbClr val="ffffff"/>
                  </a:solidFill>
                </a:uFill>
                <a:latin typeface="Calibri"/>
              </a:rPr>
              <a:t>Third Outline Level</a:t>
            </a:r>
            <a:endParaRPr b="0" lang="en-US" sz="2800" spc="-1" strike="noStrike">
              <a:solidFill>
                <a:srgbClr val="ffffff"/>
              </a:solidFill>
              <a:uFill>
                <a:solidFill>
                  <a:srgbClr val="ffffff"/>
                </a:solidFill>
              </a:uFill>
              <a:latin typeface="Calibri"/>
            </a:endParaRPr>
          </a:p>
          <a:p>
            <a:pPr lvl="3" marL="1728000" indent="-216000">
              <a:buClr>
                <a:srgbClr val="ffffff"/>
              </a:buClr>
              <a:buSzPct val="75000"/>
              <a:buFont typeface="Symbol" charset="2"/>
              <a:buChar char=""/>
            </a:pPr>
            <a:r>
              <a:rPr b="0" lang="en-US" sz="2800" spc="-1" strike="noStrike">
                <a:solidFill>
                  <a:srgbClr val="ffffff"/>
                </a:solidFill>
                <a:uFill>
                  <a:solidFill>
                    <a:srgbClr val="ffffff"/>
                  </a:solidFill>
                </a:uFill>
                <a:latin typeface="Calibri"/>
              </a:rPr>
              <a:t>Fourth Outline Level</a:t>
            </a:r>
            <a:endParaRPr b="0" lang="en-US" sz="2800" spc="-1" strike="noStrike">
              <a:solidFill>
                <a:srgbClr val="ffffff"/>
              </a:solidFill>
              <a:uFill>
                <a:solidFill>
                  <a:srgbClr val="ffffff"/>
                </a:solidFill>
              </a:uFill>
              <a:latin typeface="Calibri"/>
            </a:endParaRPr>
          </a:p>
          <a:p>
            <a:pPr lvl="4" marL="2160000" indent="-216000">
              <a:buClr>
                <a:srgbClr val="ffffff"/>
              </a:buClr>
              <a:buSzPct val="45000"/>
              <a:buFont typeface="Wingdings" charset="2"/>
              <a:buChar char=""/>
            </a:pPr>
            <a:r>
              <a:rPr b="0" lang="en-US" sz="2800" spc="-1" strike="noStrike">
                <a:solidFill>
                  <a:srgbClr val="ffffff"/>
                </a:solidFill>
                <a:uFill>
                  <a:solidFill>
                    <a:srgbClr val="ffffff"/>
                  </a:solidFill>
                </a:uFill>
                <a:latin typeface="Calibri"/>
              </a:rPr>
              <a:t>Fifth Outline Level</a:t>
            </a:r>
            <a:endParaRPr b="0" lang="en-US" sz="2800" spc="-1" strike="noStrike">
              <a:solidFill>
                <a:srgbClr val="ffffff"/>
              </a:solidFill>
              <a:uFill>
                <a:solidFill>
                  <a:srgbClr val="ffffff"/>
                </a:solidFill>
              </a:uFill>
              <a:latin typeface="Calibri"/>
            </a:endParaRPr>
          </a:p>
          <a:p>
            <a:pPr lvl="5" marL="2592000" indent="-216000">
              <a:buClr>
                <a:srgbClr val="ffffff"/>
              </a:buClr>
              <a:buSzPct val="45000"/>
              <a:buFont typeface="Wingdings" charset="2"/>
              <a:buChar char=""/>
            </a:pPr>
            <a:r>
              <a:rPr b="0" lang="en-US" sz="2800" spc="-1" strike="noStrike">
                <a:solidFill>
                  <a:srgbClr val="ffffff"/>
                </a:solidFill>
                <a:uFill>
                  <a:solidFill>
                    <a:srgbClr val="ffffff"/>
                  </a:solidFill>
                </a:uFill>
                <a:latin typeface="Calibri"/>
              </a:rPr>
              <a:t>Sixth Outline Level</a:t>
            </a:r>
            <a:endParaRPr b="0" lang="en-US" sz="2800" spc="-1" strike="noStrike">
              <a:solidFill>
                <a:srgbClr val="ffffff"/>
              </a:solidFill>
              <a:uFill>
                <a:solidFill>
                  <a:srgbClr val="ffffff"/>
                </a:solidFill>
              </a:uFill>
              <a:latin typeface="Calibri"/>
            </a:endParaRPr>
          </a:p>
          <a:p>
            <a:pPr lvl="6" marL="3024000" indent="-216000">
              <a:buClr>
                <a:srgbClr val="ffffff"/>
              </a:buClr>
              <a:buSzPct val="45000"/>
              <a:buFont typeface="Wingdings" charset="2"/>
              <a:buChar char=""/>
            </a:pPr>
            <a:r>
              <a:rPr b="0" lang="en-US" sz="2800" spc="-1" strike="noStrike">
                <a:solidFill>
                  <a:srgbClr val="ffffff"/>
                </a:solidFill>
                <a:uFill>
                  <a:solidFill>
                    <a:srgbClr val="ffffff"/>
                  </a:solidFill>
                </a:uFill>
                <a:latin typeface="Calibri"/>
              </a:rPr>
              <a:t>Seventh Outline Level</a:t>
            </a:r>
            <a:endParaRPr b="0" lang="en-US" sz="2800" spc="-1" strike="noStrike">
              <a:solidFill>
                <a:srgbClr val="ffffff"/>
              </a:solidFill>
              <a:uFill>
                <a:solidFill>
                  <a:srgbClr val="ffffff"/>
                </a:solidFill>
              </a:uFill>
              <a:latin typeface="Calibri"/>
            </a:endParaRPr>
          </a:p>
        </p:txBody>
      </p:sp>
      <p:sp>
        <p:nvSpPr>
          <p:cNvPr id="198" name="PlaceHolder 4"/>
          <p:cNvSpPr>
            <a:spLocks noGrp="1"/>
          </p:cNvSpPr>
          <p:nvPr>
            <p:ph type="ftr"/>
          </p:nvPr>
        </p:nvSpPr>
        <p:spPr>
          <a:xfrm>
            <a:off x="4038480" y="6356520"/>
            <a:ext cx="4114440" cy="364680"/>
          </a:xfrm>
          <a:prstGeom prst="rect">
            <a:avLst/>
          </a:prstGeom>
        </p:spPr>
        <p:txBody>
          <a:bodyPr lIns="0" rIns="0" tIns="0" bIns="0" anchor="ctr"/>
          <a:p>
            <a:endParaRPr b="0" lang="en-US" sz="2400" spc="-1" strike="noStrike">
              <a:solidFill>
                <a:srgbClr val="ffffff"/>
              </a:solidFill>
              <a:uFill>
                <a:solidFill>
                  <a:srgbClr val="ffffff"/>
                </a:solidFill>
              </a:uFill>
              <a:latin typeface="Times New Roman"/>
            </a:endParaRPr>
          </a:p>
        </p:txBody>
      </p:sp>
      <p:sp>
        <p:nvSpPr>
          <p:cNvPr id="199" name="PlaceHolder 5"/>
          <p:cNvSpPr>
            <a:spLocks noGrp="1"/>
          </p:cNvSpPr>
          <p:nvPr>
            <p:ph type="dt"/>
          </p:nvPr>
        </p:nvSpPr>
        <p:spPr>
          <a:xfrm>
            <a:off x="838080" y="6356520"/>
            <a:ext cx="2742840" cy="364680"/>
          </a:xfrm>
          <a:prstGeom prst="rect">
            <a:avLst/>
          </a:prstGeom>
        </p:spPr>
        <p:txBody>
          <a:bodyPr lIns="0" rIns="0" tIns="0" bIns="0" anchor="ctr"/>
          <a:p>
            <a:pPr>
              <a:lnSpc>
                <a:spcPct val="100000"/>
              </a:lnSpc>
            </a:pPr>
            <a:r>
              <a:rPr b="0" lang="en-US" sz="1200" spc="-1" strike="noStrike">
                <a:solidFill>
                  <a:srgbClr val="ffffff"/>
                </a:solidFill>
                <a:uFill>
                  <a:solidFill>
                    <a:srgbClr val="ffffff"/>
                  </a:solidFill>
                </a:uFill>
                <a:latin typeface="Calibri"/>
              </a:rPr>
              <a:t>3/29/18</a:t>
            </a:r>
            <a:endParaRPr b="0" lang="en-US" sz="1400" spc="-1" strike="noStrike">
              <a:solidFill>
                <a:srgbClr val="ffffff"/>
              </a:solidFill>
              <a:uFill>
                <a:solidFill>
                  <a:srgbClr val="ffffff"/>
                </a:solidFill>
              </a:uFill>
              <a:latin typeface="Times New Roman"/>
            </a:endParaRPr>
          </a:p>
        </p:txBody>
      </p:sp>
      <p:sp>
        <p:nvSpPr>
          <p:cNvPr id="200" name="PlaceHolder 6"/>
          <p:cNvSpPr>
            <a:spLocks noGrp="1"/>
          </p:cNvSpPr>
          <p:nvPr>
            <p:ph type="sldNum"/>
          </p:nvPr>
        </p:nvSpPr>
        <p:spPr>
          <a:xfrm>
            <a:off x="8610480" y="6356520"/>
            <a:ext cx="2742840" cy="364680"/>
          </a:xfrm>
          <a:prstGeom prst="rect">
            <a:avLst/>
          </a:prstGeom>
        </p:spPr>
        <p:txBody>
          <a:bodyPr lIns="0" rIns="0" tIns="0" bIns="0" anchor="ctr"/>
          <a:p>
            <a:pPr algn="r">
              <a:lnSpc>
                <a:spcPct val="100000"/>
              </a:lnSpc>
            </a:pPr>
            <a:fld id="{3DE4867A-88D9-4C6C-A592-77142BC75037}" type="slidenum">
              <a:rPr b="0" lang="en-US" sz="1200" spc="-1" strike="noStrike">
                <a:solidFill>
                  <a:srgbClr val="ffffff"/>
                </a:solidFill>
                <a:uFill>
                  <a:solidFill>
                    <a:srgbClr val="ffffff"/>
                  </a:solidFill>
                </a:uFill>
                <a:latin typeface="Calibri"/>
              </a:rPr>
              <a:t>1</a:t>
            </a:fld>
            <a:endParaRPr b="0" lang="en-US" sz="1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png"/><Relationship Id="rId3" Type="http://schemas.openxmlformats.org/officeDocument/2006/relationships/slideLayout" Target="../slideLayouts/slideLayout25.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49.xml"/>
</Relationships>
</file>

<file path=ppt/slides/_rels/slide32.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hyperlink" Target="https://zh.wikipedia.org/wiki/%E6%95%A3%E5%88%97" TargetMode="External"/><Relationship Id="rId2"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6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hyperlink" Target="http://www.hashgenerator.de/" TargetMode="External"/><Relationship Id="rId2"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30.wmf"/><Relationship Id="rId2"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7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Shape 1"/>
          <p:cNvSpPr txBox="1"/>
          <p:nvPr/>
        </p:nvSpPr>
        <p:spPr>
          <a:xfrm>
            <a:off x="1523880" y="1122480"/>
            <a:ext cx="9143640" cy="2387160"/>
          </a:xfrm>
          <a:prstGeom prst="rect">
            <a:avLst/>
          </a:prstGeom>
          <a:noFill/>
          <a:ln>
            <a:noFill/>
          </a:ln>
        </p:spPr>
        <p:txBody>
          <a:bodyPr anchor="b"/>
          <a:p>
            <a:pPr algn="ctr">
              <a:lnSpc>
                <a:spcPct val="100000"/>
              </a:lnSpc>
            </a:pPr>
            <a:r>
              <a:rPr b="0" lang="en-US" sz="6000" spc="-1" strike="noStrike">
                <a:solidFill>
                  <a:srgbClr val="ffffff"/>
                </a:solidFill>
                <a:uFill>
                  <a:solidFill>
                    <a:srgbClr val="ffffff"/>
                  </a:solidFill>
                </a:uFill>
                <a:latin typeface="Calibri Light"/>
              </a:rPr>
              <a:t>網路攻防</a:t>
            </a:r>
            <a:r>
              <a:rPr b="0" lang="en-US" sz="6000" spc="-1" strike="noStrike">
                <a:solidFill>
                  <a:srgbClr val="ffffff"/>
                </a:solidFill>
                <a:uFill>
                  <a:solidFill>
                    <a:srgbClr val="ffffff"/>
                  </a:solidFill>
                </a:uFill>
                <a:latin typeface="Calibri Light"/>
              </a:rPr>
              <a:t>(IV)</a:t>
            </a:r>
            <a:endParaRPr b="0" lang="en-US" sz="1800" spc="-1" strike="noStrike">
              <a:solidFill>
                <a:srgbClr val="ffffff"/>
              </a:solidFill>
              <a:uFill>
                <a:solidFill>
                  <a:srgbClr val="ffffff"/>
                </a:solidFill>
              </a:uFill>
              <a:latin typeface="Calibri"/>
            </a:endParaRPr>
          </a:p>
        </p:txBody>
      </p:sp>
      <p:sp>
        <p:nvSpPr>
          <p:cNvPr id="241" name="TextShape 2"/>
          <p:cNvSpPr txBox="1"/>
          <p:nvPr/>
        </p:nvSpPr>
        <p:spPr>
          <a:xfrm>
            <a:off x="1523880" y="3602160"/>
            <a:ext cx="9143640" cy="1655280"/>
          </a:xfrm>
          <a:prstGeom prst="rect">
            <a:avLst/>
          </a:prstGeom>
          <a:noFill/>
          <a:ln>
            <a:noFill/>
          </a:ln>
        </p:spPr>
        <p:txBody>
          <a:bodyPr/>
          <a:p>
            <a:pPr algn="ctr">
              <a:lnSpc>
                <a:spcPct val="100000"/>
              </a:lnSpc>
            </a:pPr>
            <a:r>
              <a:rPr b="0" lang="en-US" sz="2400" spc="-1" strike="noStrike">
                <a:solidFill>
                  <a:srgbClr val="ffffff"/>
                </a:solidFill>
                <a:uFill>
                  <a:solidFill>
                    <a:srgbClr val="ffffff"/>
                  </a:solidFill>
                </a:uFill>
                <a:latin typeface="Calibri"/>
              </a:rPr>
              <a:t>密碼學</a:t>
            </a:r>
            <a:endParaRPr b="0" lang="en-US" sz="3200" spc="-1" strike="noStrike">
              <a:solidFill>
                <a:srgbClr val="ffffff"/>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a:off x="2362320" y="455400"/>
            <a:ext cx="10515240" cy="1145160"/>
          </a:xfrm>
          <a:prstGeom prst="rect">
            <a:avLst/>
          </a:prstGeom>
          <a:noFill/>
          <a:ln>
            <a:noFill/>
          </a:ln>
        </p:spPr>
        <p:txBody>
          <a:bodyPr lIns="0" rIns="0" tIns="0" bIns="0" anchor="ctr"/>
          <a:p>
            <a:pPr marL="1917720">
              <a:lnSpc>
                <a:spcPct val="100000"/>
              </a:lnSpc>
            </a:pPr>
            <a:r>
              <a:rPr b="0" lang="en-US" sz="4400" spc="9" strike="noStrike">
                <a:solidFill>
                  <a:srgbClr val="ffffff"/>
                </a:solidFill>
                <a:uFill>
                  <a:solidFill>
                    <a:srgbClr val="ffffff"/>
                  </a:solidFill>
                </a:uFill>
                <a:latin typeface="Microsoft YaHei"/>
              </a:rPr>
              <a:t>密碼破解技術</a:t>
            </a:r>
            <a:r>
              <a:rPr b="0" lang="en-US" sz="4400" spc="-199" strike="noStrike">
                <a:solidFill>
                  <a:srgbClr val="ffffff"/>
                </a:solidFill>
                <a:uFill>
                  <a:solidFill>
                    <a:srgbClr val="ffffff"/>
                  </a:solidFill>
                </a:uFill>
                <a:latin typeface="Microsoft YaHei"/>
              </a:rPr>
              <a:t> </a:t>
            </a:r>
            <a:r>
              <a:rPr b="0" lang="en-US" sz="4400" spc="4" strike="noStrike">
                <a:solidFill>
                  <a:srgbClr val="ffffff"/>
                </a:solidFill>
                <a:uFill>
                  <a:solidFill>
                    <a:srgbClr val="ffffff"/>
                  </a:solidFill>
                </a:uFill>
                <a:latin typeface="Calibri Light"/>
              </a:rPr>
              <a:t>(1/2)</a:t>
            </a:r>
            <a:endParaRPr b="0" lang="en-US" sz="1800" spc="-1" strike="noStrike">
              <a:solidFill>
                <a:srgbClr val="ffffff"/>
              </a:solidFill>
              <a:uFill>
                <a:solidFill>
                  <a:srgbClr val="ffffff"/>
                </a:solidFill>
              </a:uFill>
              <a:latin typeface="Calibri"/>
            </a:endParaRPr>
          </a:p>
        </p:txBody>
      </p:sp>
      <p:sp>
        <p:nvSpPr>
          <p:cNvPr id="287" name="CustomShape 2"/>
          <p:cNvSpPr/>
          <p:nvPr/>
        </p:nvSpPr>
        <p:spPr>
          <a:xfrm>
            <a:off x="2101680" y="1413000"/>
            <a:ext cx="7778520" cy="4233600"/>
          </a:xfrm>
          <a:prstGeom prst="rect">
            <a:avLst/>
          </a:prstGeom>
          <a:noFill/>
          <a:ln>
            <a:noFill/>
          </a:ln>
        </p:spPr>
        <p:style>
          <a:lnRef idx="0"/>
          <a:fillRef idx="0"/>
          <a:effectRef idx="0"/>
          <a:fontRef idx="minor"/>
        </p:style>
        <p:txBody>
          <a:bodyPr lIns="0" rIns="0" tIns="0" bIns="0"/>
          <a:p>
            <a:pPr marL="355680" indent="-342720">
              <a:lnSpc>
                <a:spcPct val="100000"/>
              </a:lnSpc>
              <a:buClr>
                <a:srgbClr val="ffffff"/>
              </a:buClr>
              <a:buFont typeface="Arial"/>
              <a:buChar char="•"/>
            </a:pPr>
            <a:r>
              <a:rPr b="0" lang="en-US" sz="2750" spc="43" strike="noStrike">
                <a:solidFill>
                  <a:srgbClr val="ffffff"/>
                </a:solidFill>
                <a:uFill>
                  <a:solidFill>
                    <a:srgbClr val="ffffff"/>
                  </a:solidFill>
                </a:uFill>
                <a:latin typeface="DFKai-SB"/>
              </a:rPr>
              <a:t>只知密文破解</a:t>
            </a:r>
            <a:r>
              <a:rPr b="0" lang="en-US" sz="2750" spc="-517" strike="noStrike">
                <a:solidFill>
                  <a:srgbClr val="ffffff"/>
                </a:solidFill>
                <a:uFill>
                  <a:solidFill>
                    <a:srgbClr val="ffffff"/>
                  </a:solidFill>
                </a:uFill>
                <a:latin typeface="DFKai-SB"/>
              </a:rPr>
              <a:t> </a:t>
            </a:r>
            <a:r>
              <a:rPr b="0" lang="en-US" sz="2750" spc="4" strike="noStrike">
                <a:solidFill>
                  <a:srgbClr val="ffffff"/>
                </a:solidFill>
                <a:uFill>
                  <a:solidFill>
                    <a:srgbClr val="ffffff"/>
                  </a:solidFill>
                </a:uFill>
                <a:latin typeface="Arial"/>
              </a:rPr>
              <a:t>(Ciphertext </a:t>
            </a:r>
            <a:r>
              <a:rPr b="0" lang="en-US" sz="2750" spc="18" strike="noStrike">
                <a:solidFill>
                  <a:srgbClr val="ffffff"/>
                </a:solidFill>
                <a:uFill>
                  <a:solidFill>
                    <a:srgbClr val="ffffff"/>
                  </a:solidFill>
                </a:uFill>
                <a:latin typeface="Arial"/>
              </a:rPr>
              <a:t>Only </a:t>
            </a:r>
            <a:r>
              <a:rPr b="0" lang="en-US" sz="2750" spc="24" strike="noStrike">
                <a:solidFill>
                  <a:srgbClr val="ffffff"/>
                </a:solidFill>
                <a:uFill>
                  <a:solidFill>
                    <a:srgbClr val="ffffff"/>
                  </a:solidFill>
                </a:uFill>
                <a:latin typeface="Arial"/>
              </a:rPr>
              <a:t>Attack)</a:t>
            </a:r>
            <a:endParaRPr b="0" lang="en-US" sz="1800" spc="-1" strike="noStrike">
              <a:solidFill>
                <a:srgbClr val="ffffff"/>
              </a:solidFill>
              <a:uFill>
                <a:solidFill>
                  <a:srgbClr val="ffffff"/>
                </a:solidFill>
              </a:uFill>
              <a:latin typeface="Arial"/>
            </a:endParaRPr>
          </a:p>
          <a:p>
            <a:pPr marL="46980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破解者藉由蒐集所有可能的密文以找出明文或金鑰。</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Arial"/>
              <a:buChar char="•"/>
            </a:pPr>
            <a:r>
              <a:rPr b="0" lang="en-US" sz="2750" spc="43" strike="noStrike">
                <a:solidFill>
                  <a:srgbClr val="ffffff"/>
                </a:solidFill>
                <a:uFill>
                  <a:solidFill>
                    <a:srgbClr val="ffffff"/>
                  </a:solidFill>
                </a:uFill>
                <a:latin typeface="DFKai-SB"/>
              </a:rPr>
              <a:t>已知明文破解</a:t>
            </a:r>
            <a:r>
              <a:rPr b="0" lang="en-US" sz="2750" spc="-602" strike="noStrike">
                <a:solidFill>
                  <a:srgbClr val="ffffff"/>
                </a:solidFill>
                <a:uFill>
                  <a:solidFill>
                    <a:srgbClr val="ffffff"/>
                  </a:solidFill>
                </a:uFill>
                <a:latin typeface="DFKai-SB"/>
              </a:rPr>
              <a:t> </a:t>
            </a:r>
            <a:r>
              <a:rPr b="0" lang="en-US" sz="2750" spc="18" strike="noStrike">
                <a:solidFill>
                  <a:srgbClr val="ffffff"/>
                </a:solidFill>
                <a:uFill>
                  <a:solidFill>
                    <a:srgbClr val="ffffff"/>
                  </a:solidFill>
                </a:uFill>
                <a:latin typeface="Arial"/>
              </a:rPr>
              <a:t>(Known </a:t>
            </a:r>
            <a:r>
              <a:rPr b="0" lang="en-US" sz="2750" spc="12" strike="noStrike">
                <a:solidFill>
                  <a:srgbClr val="ffffff"/>
                </a:solidFill>
                <a:uFill>
                  <a:solidFill>
                    <a:srgbClr val="ffffff"/>
                  </a:solidFill>
                </a:uFill>
                <a:latin typeface="Arial"/>
              </a:rPr>
              <a:t>Plaintext </a:t>
            </a:r>
            <a:r>
              <a:rPr b="0" lang="en-US" sz="2750" spc="18" strike="noStrike">
                <a:solidFill>
                  <a:srgbClr val="ffffff"/>
                </a:solidFill>
                <a:uFill>
                  <a:solidFill>
                    <a:srgbClr val="ffffff"/>
                  </a:solidFill>
                </a:uFill>
                <a:latin typeface="Arial"/>
              </a:rPr>
              <a:t>Attack)</a:t>
            </a:r>
            <a:endParaRPr b="0" lang="en-US" sz="1800" spc="-1" strike="noStrike">
              <a:solidFill>
                <a:srgbClr val="ffffff"/>
              </a:solidFill>
              <a:uFill>
                <a:solidFill>
                  <a:srgbClr val="ffffff"/>
                </a:solidFill>
              </a:uFill>
              <a:latin typeface="Arial"/>
            </a:endParaRPr>
          </a:p>
          <a:p>
            <a:pPr marL="755640" indent="-285480">
              <a:lnSpc>
                <a:spcPts val="1005"/>
              </a:lnSpc>
            </a:pPr>
            <a:r>
              <a:rPr b="0" lang="en-US" sz="2400" spc="-4"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破解者藉由已知的明文與其相對應的密文以找出金  鑰。</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Arial"/>
              <a:buChar char="•"/>
            </a:pPr>
            <a:r>
              <a:rPr b="0" lang="en-US" sz="2750" spc="43" strike="noStrike">
                <a:solidFill>
                  <a:srgbClr val="ffffff"/>
                </a:solidFill>
                <a:uFill>
                  <a:solidFill>
                    <a:srgbClr val="ffffff"/>
                  </a:solidFill>
                </a:uFill>
                <a:latin typeface="DFKai-SB"/>
              </a:rPr>
              <a:t>選擇明文破解</a:t>
            </a:r>
            <a:r>
              <a:rPr b="0" lang="en-US" sz="2750" spc="-608" strike="noStrike">
                <a:solidFill>
                  <a:srgbClr val="ffffff"/>
                </a:solidFill>
                <a:uFill>
                  <a:solidFill>
                    <a:srgbClr val="ffffff"/>
                  </a:solidFill>
                </a:uFill>
                <a:latin typeface="DFKai-SB"/>
              </a:rPr>
              <a:t> </a:t>
            </a:r>
            <a:r>
              <a:rPr b="0" lang="en-US" sz="2750" spc="18" strike="noStrike">
                <a:solidFill>
                  <a:srgbClr val="ffffff"/>
                </a:solidFill>
                <a:uFill>
                  <a:solidFill>
                    <a:srgbClr val="ffffff"/>
                  </a:solidFill>
                </a:uFill>
                <a:latin typeface="Arial"/>
              </a:rPr>
              <a:t>(Chosen </a:t>
            </a:r>
            <a:r>
              <a:rPr b="0" lang="en-US" sz="2750" spc="12" strike="noStrike">
                <a:solidFill>
                  <a:srgbClr val="ffffff"/>
                </a:solidFill>
                <a:uFill>
                  <a:solidFill>
                    <a:srgbClr val="ffffff"/>
                  </a:solidFill>
                </a:uFill>
                <a:latin typeface="Arial"/>
              </a:rPr>
              <a:t>Plaintext </a:t>
            </a:r>
            <a:r>
              <a:rPr b="0" lang="en-US" sz="2750" spc="18" strike="noStrike">
                <a:solidFill>
                  <a:srgbClr val="ffffff"/>
                </a:solidFill>
                <a:uFill>
                  <a:solidFill>
                    <a:srgbClr val="ffffff"/>
                  </a:solidFill>
                </a:uFill>
                <a:latin typeface="Arial"/>
              </a:rPr>
              <a:t>Attack)</a:t>
            </a:r>
            <a:endParaRPr b="0" lang="en-US" sz="1800" spc="-1" strike="noStrike">
              <a:solidFill>
                <a:srgbClr val="ffffff"/>
              </a:solidFill>
              <a:uFill>
                <a:solidFill>
                  <a:srgbClr val="ffffff"/>
                </a:solidFill>
              </a:uFill>
              <a:latin typeface="Arial"/>
            </a:endParaRPr>
          </a:p>
          <a:p>
            <a:pPr marL="755640" indent="-285480">
              <a:lnSpc>
                <a:spcPct val="101000"/>
              </a:lnSpc>
            </a:pPr>
            <a:r>
              <a:rPr b="0" lang="en-US" sz="2400" spc="-4"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攻擊者利用特殊方法將明文發送給傳送端，再由傳  送者取得加密後的密文 </a:t>
            </a:r>
            <a:r>
              <a:rPr b="0" lang="en-US" sz="2400" spc="-1" strike="noStrike">
                <a:solidFill>
                  <a:srgbClr val="ffffff"/>
                </a:solidFill>
                <a:uFill>
                  <a:solidFill>
                    <a:srgbClr val="ffffff"/>
                  </a:solidFill>
                </a:uFill>
                <a:latin typeface="Arial"/>
              </a:rPr>
              <a:t>(</a:t>
            </a:r>
            <a:r>
              <a:rPr b="0" lang="en-US" sz="2400" spc="-1" strike="noStrike">
                <a:solidFill>
                  <a:srgbClr val="ffffff"/>
                </a:solidFill>
                <a:uFill>
                  <a:solidFill>
                    <a:srgbClr val="ffffff"/>
                  </a:solidFill>
                </a:uFill>
                <a:latin typeface="DFKai-SB"/>
              </a:rPr>
              <a:t>即破解者可以控制明文與  其相對應的密文</a:t>
            </a:r>
            <a:r>
              <a:rPr b="0" lang="en-US" sz="2400" spc="-1" strike="noStrike">
                <a:solidFill>
                  <a:srgbClr val="ffffff"/>
                </a:solidFill>
                <a:uFill>
                  <a:solidFill>
                    <a:srgbClr val="ffffff"/>
                  </a:solidFill>
                </a:uFill>
                <a:latin typeface="Arial"/>
              </a:rPr>
              <a:t>)</a:t>
            </a:r>
            <a:r>
              <a:rPr b="0" lang="en-US" sz="2400" spc="-69"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，以找出加密金鑰。</a:t>
            </a:r>
            <a:endParaRPr b="0" lang="en-US" sz="1800" spc="-1" strike="noStrike">
              <a:solidFill>
                <a:srgbClr val="ffffff"/>
              </a:solidFill>
              <a:uFill>
                <a:solidFill>
                  <a:srgbClr val="ffffff"/>
                </a:solidFill>
              </a:uFill>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Shape 1"/>
          <p:cNvSpPr txBox="1"/>
          <p:nvPr/>
        </p:nvSpPr>
        <p:spPr>
          <a:xfrm>
            <a:off x="2362320" y="455400"/>
            <a:ext cx="10515240" cy="1145160"/>
          </a:xfrm>
          <a:prstGeom prst="rect">
            <a:avLst/>
          </a:prstGeom>
          <a:noFill/>
          <a:ln>
            <a:noFill/>
          </a:ln>
        </p:spPr>
        <p:txBody>
          <a:bodyPr lIns="0" rIns="0" tIns="0" bIns="0" anchor="ctr"/>
          <a:p>
            <a:pPr marL="1917720">
              <a:lnSpc>
                <a:spcPct val="100000"/>
              </a:lnSpc>
            </a:pPr>
            <a:r>
              <a:rPr b="0" lang="en-US" sz="4400" spc="9" strike="noStrike">
                <a:solidFill>
                  <a:srgbClr val="ffffff"/>
                </a:solidFill>
                <a:uFill>
                  <a:solidFill>
                    <a:srgbClr val="ffffff"/>
                  </a:solidFill>
                </a:uFill>
                <a:latin typeface="Microsoft YaHei"/>
              </a:rPr>
              <a:t>密碼破解技術</a:t>
            </a:r>
            <a:r>
              <a:rPr b="0" lang="en-US" sz="4400" spc="-199" strike="noStrike">
                <a:solidFill>
                  <a:srgbClr val="ffffff"/>
                </a:solidFill>
                <a:uFill>
                  <a:solidFill>
                    <a:srgbClr val="ffffff"/>
                  </a:solidFill>
                </a:uFill>
                <a:latin typeface="Microsoft YaHei"/>
              </a:rPr>
              <a:t> </a:t>
            </a:r>
            <a:r>
              <a:rPr b="0" lang="en-US" sz="4400" spc="4" strike="noStrike">
                <a:solidFill>
                  <a:srgbClr val="ffffff"/>
                </a:solidFill>
                <a:uFill>
                  <a:solidFill>
                    <a:srgbClr val="ffffff"/>
                  </a:solidFill>
                </a:uFill>
                <a:latin typeface="Calibri Light"/>
              </a:rPr>
              <a:t>(2/2)</a:t>
            </a:r>
            <a:endParaRPr b="0" lang="en-US" sz="1800" spc="-1" strike="noStrike">
              <a:solidFill>
                <a:srgbClr val="ffffff"/>
              </a:solidFill>
              <a:uFill>
                <a:solidFill>
                  <a:srgbClr val="ffffff"/>
                </a:solidFill>
              </a:uFill>
              <a:latin typeface="Calibri"/>
            </a:endParaRPr>
          </a:p>
        </p:txBody>
      </p:sp>
      <p:sp>
        <p:nvSpPr>
          <p:cNvPr id="289" name="CustomShape 2"/>
          <p:cNvSpPr/>
          <p:nvPr/>
        </p:nvSpPr>
        <p:spPr>
          <a:xfrm>
            <a:off x="2063880" y="1413000"/>
            <a:ext cx="7473600" cy="2892600"/>
          </a:xfrm>
          <a:prstGeom prst="rect">
            <a:avLst/>
          </a:prstGeom>
          <a:noFill/>
          <a:ln>
            <a:noFill/>
          </a:ln>
        </p:spPr>
        <p:style>
          <a:lnRef idx="0"/>
          <a:fillRef idx="0"/>
          <a:effectRef idx="0"/>
          <a:fontRef idx="minor"/>
        </p:style>
        <p:txBody>
          <a:bodyPr lIns="0" rIns="0" tIns="0" bIns="0"/>
          <a:p>
            <a:pPr marL="355680" indent="-342720">
              <a:lnSpc>
                <a:spcPct val="100000"/>
              </a:lnSpc>
              <a:buClr>
                <a:srgbClr val="ffffff"/>
              </a:buClr>
              <a:buFont typeface="Arial"/>
              <a:buChar char="•"/>
            </a:pPr>
            <a:r>
              <a:rPr b="0" lang="en-US" sz="2750" spc="43" strike="noStrike">
                <a:solidFill>
                  <a:srgbClr val="ffffff"/>
                </a:solidFill>
                <a:uFill>
                  <a:solidFill>
                    <a:srgbClr val="ffffff"/>
                  </a:solidFill>
                </a:uFill>
                <a:latin typeface="DFKai-SB"/>
              </a:rPr>
              <a:t>選擇密文破解</a:t>
            </a:r>
            <a:r>
              <a:rPr b="0" lang="en-US" sz="2750" spc="-588" strike="noStrike">
                <a:solidFill>
                  <a:srgbClr val="ffffff"/>
                </a:solidFill>
                <a:uFill>
                  <a:solidFill>
                    <a:srgbClr val="ffffff"/>
                  </a:solidFill>
                </a:uFill>
                <a:latin typeface="DFKai-SB"/>
              </a:rPr>
              <a:t> </a:t>
            </a:r>
            <a:r>
              <a:rPr b="0" lang="en-US" sz="2750" spc="9" strike="noStrike">
                <a:solidFill>
                  <a:srgbClr val="ffffff"/>
                </a:solidFill>
                <a:uFill>
                  <a:solidFill>
                    <a:srgbClr val="ffffff"/>
                  </a:solidFill>
                </a:uFill>
                <a:latin typeface="Arial"/>
              </a:rPr>
              <a:t>(Chosen </a:t>
            </a:r>
            <a:r>
              <a:rPr b="0" lang="en-US" sz="2750" spc="18" strike="noStrike">
                <a:solidFill>
                  <a:srgbClr val="ffffff"/>
                </a:solidFill>
                <a:uFill>
                  <a:solidFill>
                    <a:srgbClr val="ffffff"/>
                  </a:solidFill>
                </a:uFill>
                <a:latin typeface="Arial"/>
              </a:rPr>
              <a:t>Ciphertext </a:t>
            </a:r>
            <a:r>
              <a:rPr b="0" lang="en-US" sz="2750" spc="24" strike="noStrike">
                <a:solidFill>
                  <a:srgbClr val="ffffff"/>
                </a:solidFill>
                <a:uFill>
                  <a:solidFill>
                    <a:srgbClr val="ffffff"/>
                  </a:solidFill>
                </a:uFill>
                <a:latin typeface="Arial"/>
              </a:rPr>
              <a:t>Attack)</a:t>
            </a:r>
            <a:endParaRPr b="0" lang="en-US" sz="1800" spc="-1" strike="noStrike">
              <a:solidFill>
                <a:srgbClr val="ffffff"/>
              </a:solidFill>
              <a:uFill>
                <a:solidFill>
                  <a:srgbClr val="ffffff"/>
                </a:solidFill>
              </a:uFill>
              <a:latin typeface="Arial"/>
            </a:endParaRPr>
          </a:p>
          <a:p>
            <a:pPr marL="755640" indent="-285480">
              <a:lnSpc>
                <a:spcPct val="101000"/>
              </a:lnSpc>
            </a:pPr>
            <a:r>
              <a:rPr b="0" lang="en-US" sz="2400" spc="-4"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攻擊者利用特殊方法將密文發送給接收端，再由接  收者取得解密後的明文</a:t>
            </a:r>
            <a:r>
              <a:rPr b="0" lang="en-US" sz="2400" spc="-1" strike="noStrike">
                <a:solidFill>
                  <a:srgbClr val="ffffff"/>
                </a:solidFill>
                <a:uFill>
                  <a:solidFill>
                    <a:srgbClr val="ffffff"/>
                  </a:solidFill>
                </a:uFill>
                <a:latin typeface="Arial"/>
              </a:rPr>
              <a:t>(</a:t>
            </a:r>
            <a:r>
              <a:rPr b="0" lang="en-US" sz="2400" spc="-1" strike="noStrike">
                <a:solidFill>
                  <a:srgbClr val="ffffff"/>
                </a:solidFill>
                <a:uFill>
                  <a:solidFill>
                    <a:srgbClr val="ffffff"/>
                  </a:solidFill>
                </a:uFill>
                <a:latin typeface="DFKai-SB"/>
              </a:rPr>
              <a:t>即破解者可以控制密文與  其相對應的明文</a:t>
            </a:r>
            <a:r>
              <a:rPr b="0" lang="en-US" sz="2400" spc="-1" strike="noStrike">
                <a:solidFill>
                  <a:srgbClr val="ffffff"/>
                </a:solidFill>
                <a:uFill>
                  <a:solidFill>
                    <a:srgbClr val="ffffff"/>
                  </a:solidFill>
                </a:uFill>
                <a:latin typeface="Arial"/>
              </a:rPr>
              <a:t>)</a:t>
            </a:r>
            <a:r>
              <a:rPr b="0" lang="en-US" sz="2400" spc="-69"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，以找出加密金鑰。</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Arial"/>
              <a:buChar char="•"/>
            </a:pPr>
            <a:r>
              <a:rPr b="0" lang="en-US" sz="2750" spc="58" strike="noStrike">
                <a:solidFill>
                  <a:srgbClr val="ffffff"/>
                </a:solidFill>
                <a:uFill>
                  <a:solidFill>
                    <a:srgbClr val="ffffff"/>
                  </a:solidFill>
                </a:uFill>
                <a:latin typeface="DFKai-SB"/>
              </a:rPr>
              <a:t>暴力破解法</a:t>
            </a:r>
            <a:r>
              <a:rPr b="0" lang="en-US" sz="2750" spc="-633" strike="noStrike">
                <a:solidFill>
                  <a:srgbClr val="ffffff"/>
                </a:solidFill>
                <a:uFill>
                  <a:solidFill>
                    <a:srgbClr val="ffffff"/>
                  </a:solidFill>
                </a:uFill>
                <a:latin typeface="DFKai-SB"/>
              </a:rPr>
              <a:t> </a:t>
            </a:r>
            <a:r>
              <a:rPr b="0" lang="en-US" sz="2750" spc="9" strike="noStrike">
                <a:solidFill>
                  <a:srgbClr val="ffffff"/>
                </a:solidFill>
                <a:uFill>
                  <a:solidFill>
                    <a:srgbClr val="ffffff"/>
                  </a:solidFill>
                </a:uFill>
                <a:latin typeface="Arial"/>
              </a:rPr>
              <a:t>(Brute-Force </a:t>
            </a:r>
            <a:r>
              <a:rPr b="0" lang="en-US" sz="2750" spc="32" strike="noStrike">
                <a:solidFill>
                  <a:srgbClr val="ffffff"/>
                </a:solidFill>
                <a:uFill>
                  <a:solidFill>
                    <a:srgbClr val="ffffff"/>
                  </a:solidFill>
                </a:uFill>
                <a:latin typeface="Arial"/>
              </a:rPr>
              <a:t>Attack)</a:t>
            </a:r>
            <a:endParaRPr b="0" lang="en-US" sz="1800" spc="-1" strike="noStrike">
              <a:solidFill>
                <a:srgbClr val="ffffff"/>
              </a:solidFill>
              <a:uFill>
                <a:solidFill>
                  <a:srgbClr val="ffffff"/>
                </a:solidFill>
              </a:uFill>
              <a:latin typeface="Arial"/>
            </a:endParaRPr>
          </a:p>
          <a:p>
            <a:pPr marL="46980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破解者嘗試所有可能的私密金鑰來攻擊密碼系統。</a:t>
            </a:r>
            <a:endParaRPr b="0" lang="en-US" sz="1800" spc="-1" strike="noStrike">
              <a:solidFill>
                <a:srgbClr val="ffffff"/>
              </a:solidFill>
              <a:uFill>
                <a:solidFill>
                  <a:srgbClr val="ffffff"/>
                </a:solidFill>
              </a:uFill>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9653760" y="6370920"/>
            <a:ext cx="184320" cy="358920"/>
          </a:xfrm>
          <a:prstGeom prst="rect">
            <a:avLst/>
          </a:prstGeom>
          <a:noFill/>
          <a:ln>
            <a:noFill/>
          </a:ln>
        </p:spPr>
        <p:style>
          <a:lnRef idx="0"/>
          <a:fillRef idx="0"/>
          <a:effectRef idx="0"/>
          <a:fontRef idx="minor"/>
        </p:style>
        <p:txBody>
          <a:bodyPr lIns="0" rIns="0" tIns="0" bIns="0"/>
          <a:p>
            <a:pPr marL="11520">
              <a:lnSpc>
                <a:spcPts val="440"/>
              </a:lnSpc>
            </a:pPr>
            <a:r>
              <a:rPr b="0" lang="en-US" sz="1180" spc="35" strike="noStrike">
                <a:solidFill>
                  <a:srgbClr val="898989"/>
                </a:solidFill>
                <a:uFill>
                  <a:solidFill>
                    <a:srgbClr val="ffffff"/>
                  </a:solidFill>
                </a:uFill>
                <a:latin typeface="Calibri"/>
              </a:rPr>
              <a:t>10</a:t>
            </a:r>
            <a:endParaRPr b="0" lang="en-US" sz="1800" spc="-1" strike="noStrike">
              <a:solidFill>
                <a:srgbClr val="ffffff"/>
              </a:solidFill>
              <a:uFill>
                <a:solidFill>
                  <a:srgbClr val="ffffff"/>
                </a:solidFill>
              </a:uFill>
              <a:latin typeface="Arial"/>
            </a:endParaRPr>
          </a:p>
        </p:txBody>
      </p:sp>
      <p:sp>
        <p:nvSpPr>
          <p:cNvPr id="291" name="TextShape 2"/>
          <p:cNvSpPr txBox="1"/>
          <p:nvPr/>
        </p:nvSpPr>
        <p:spPr>
          <a:xfrm>
            <a:off x="2007720" y="248400"/>
            <a:ext cx="9535320" cy="1367280"/>
          </a:xfrm>
          <a:prstGeom prst="rect">
            <a:avLst/>
          </a:prstGeom>
          <a:noFill/>
          <a:ln>
            <a:noFill/>
          </a:ln>
        </p:spPr>
        <p:txBody>
          <a:bodyPr lIns="0" rIns="0" tIns="222120" bIns="0" anchor="ctr"/>
          <a:p>
            <a:pPr marL="11520">
              <a:lnSpc>
                <a:spcPct val="100000"/>
              </a:lnSpc>
            </a:pPr>
            <a:r>
              <a:rPr b="0" lang="en-US" sz="4400" spc="-12" strike="noStrike">
                <a:solidFill>
                  <a:srgbClr val="ffffff"/>
                </a:solidFill>
                <a:uFill>
                  <a:solidFill>
                    <a:srgbClr val="ffffff"/>
                  </a:solidFill>
                </a:uFill>
                <a:latin typeface="Calibri Light"/>
              </a:rPr>
              <a:t>Useful</a:t>
            </a:r>
            <a:r>
              <a:rPr b="0" lang="en-US" sz="4400" spc="7" strike="noStrike">
                <a:solidFill>
                  <a:srgbClr val="ffffff"/>
                </a:solidFill>
                <a:uFill>
                  <a:solidFill>
                    <a:srgbClr val="ffffff"/>
                  </a:solidFill>
                </a:uFill>
                <a:latin typeface="Calibri Light"/>
              </a:rPr>
              <a:t> </a:t>
            </a:r>
            <a:r>
              <a:rPr b="0" lang="en-US" sz="4400" spc="-58" strike="noStrike">
                <a:solidFill>
                  <a:srgbClr val="ffffff"/>
                </a:solidFill>
                <a:uFill>
                  <a:solidFill>
                    <a:srgbClr val="ffffff"/>
                  </a:solidFill>
                </a:uFill>
                <a:latin typeface="Calibri Light"/>
              </a:rPr>
              <a:t>Tools</a:t>
            </a:r>
            <a:endParaRPr b="0" lang="en-US" sz="1800" spc="-1" strike="noStrike">
              <a:solidFill>
                <a:srgbClr val="ffffff"/>
              </a:solidFill>
              <a:uFill>
                <a:solidFill>
                  <a:srgbClr val="ffffff"/>
                </a:solidFill>
              </a:uFill>
              <a:latin typeface="Calibri"/>
            </a:endParaRPr>
          </a:p>
        </p:txBody>
      </p:sp>
      <p:sp>
        <p:nvSpPr>
          <p:cNvPr id="292" name="CustomShape 3"/>
          <p:cNvSpPr/>
          <p:nvPr/>
        </p:nvSpPr>
        <p:spPr>
          <a:xfrm>
            <a:off x="2327760" y="1842480"/>
            <a:ext cx="6998760" cy="3651480"/>
          </a:xfrm>
          <a:prstGeom prst="rect">
            <a:avLst/>
          </a:prstGeom>
          <a:noFill/>
          <a:ln>
            <a:noFill/>
          </a:ln>
        </p:spPr>
        <p:style>
          <a:lnRef idx="0"/>
          <a:fillRef idx="0"/>
          <a:effectRef idx="0"/>
          <a:fontRef idx="minor"/>
        </p:style>
        <p:txBody>
          <a:bodyPr lIns="0" rIns="0" tIns="0" bIns="0"/>
          <a:p>
            <a:pPr marL="230400" indent="-218520">
              <a:lnSpc>
                <a:spcPct val="100000"/>
              </a:lnSpc>
              <a:buClr>
                <a:srgbClr val="ffffff"/>
              </a:buClr>
              <a:buFont typeface="Arial"/>
              <a:buChar char="•"/>
            </a:pPr>
            <a:r>
              <a:rPr b="0" lang="en-US" sz="2720" spc="-4" strike="noStrike">
                <a:solidFill>
                  <a:srgbClr val="ffffff"/>
                </a:solidFill>
                <a:uFill>
                  <a:solidFill>
                    <a:srgbClr val="ffffff"/>
                  </a:solidFill>
                </a:uFill>
                <a:latin typeface="Calibri"/>
              </a:rPr>
              <a:t>SageMath: </a:t>
            </a:r>
            <a:r>
              <a:rPr b="0" lang="en-US" sz="2720" spc="-1" strike="noStrike">
                <a:solidFill>
                  <a:srgbClr val="ffffff"/>
                </a:solidFill>
                <a:uFill>
                  <a:solidFill>
                    <a:srgbClr val="ffffff"/>
                  </a:solidFill>
                </a:uFill>
                <a:latin typeface="Calibri"/>
              </a:rPr>
              <a:t>Mathematics </a:t>
            </a:r>
            <a:r>
              <a:rPr b="0" lang="en-US" sz="2720" spc="-15" strike="noStrike">
                <a:solidFill>
                  <a:srgbClr val="ffffff"/>
                </a:solidFill>
                <a:uFill>
                  <a:solidFill>
                    <a:srgbClr val="ffffff"/>
                  </a:solidFill>
                </a:uFill>
                <a:latin typeface="Calibri"/>
              </a:rPr>
              <a:t>software</a:t>
            </a:r>
            <a:r>
              <a:rPr b="0" lang="en-US" sz="2720" spc="-197"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system</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1" strike="noStrike">
                <a:solidFill>
                  <a:srgbClr val="ffffff"/>
                </a:solidFill>
                <a:uFill>
                  <a:solidFill>
                    <a:srgbClr val="ffffff"/>
                  </a:solidFill>
                </a:uFill>
                <a:latin typeface="Calibri"/>
              </a:rPr>
              <a:t>Pycrypto: </a:t>
            </a:r>
            <a:r>
              <a:rPr b="0" lang="en-US" sz="2720" spc="15" strike="noStrike">
                <a:solidFill>
                  <a:srgbClr val="ffffff"/>
                </a:solidFill>
                <a:uFill>
                  <a:solidFill>
                    <a:srgbClr val="ffffff"/>
                  </a:solidFill>
                </a:uFill>
                <a:latin typeface="Calibri"/>
              </a:rPr>
              <a:t>The </a:t>
            </a:r>
            <a:r>
              <a:rPr b="0" lang="en-US" sz="2720" spc="-1" strike="noStrike">
                <a:solidFill>
                  <a:srgbClr val="ffffff"/>
                </a:solidFill>
                <a:uFill>
                  <a:solidFill>
                    <a:srgbClr val="ffffff"/>
                  </a:solidFill>
                </a:uFill>
                <a:latin typeface="Calibri"/>
              </a:rPr>
              <a:t>Python </a:t>
            </a:r>
            <a:r>
              <a:rPr b="0" lang="en-US" sz="2720" spc="-15" strike="noStrike">
                <a:solidFill>
                  <a:srgbClr val="ffffff"/>
                </a:solidFill>
                <a:uFill>
                  <a:solidFill>
                    <a:srgbClr val="ffffff"/>
                  </a:solidFill>
                </a:uFill>
                <a:latin typeface="Calibri"/>
              </a:rPr>
              <a:t>Cryptography</a:t>
            </a:r>
            <a:r>
              <a:rPr b="0" lang="en-US" sz="2720" spc="-157" strike="noStrike">
                <a:solidFill>
                  <a:srgbClr val="ffffff"/>
                </a:solidFill>
                <a:uFill>
                  <a:solidFill>
                    <a:srgbClr val="ffffff"/>
                  </a:solidFill>
                </a:uFill>
                <a:latin typeface="Calibri"/>
              </a:rPr>
              <a:t> </a:t>
            </a:r>
            <a:r>
              <a:rPr b="0" lang="en-US" sz="2720" spc="-26" strike="noStrike">
                <a:solidFill>
                  <a:srgbClr val="ffffff"/>
                </a:solidFill>
                <a:uFill>
                  <a:solidFill>
                    <a:srgbClr val="ffffff"/>
                  </a:solidFill>
                </a:uFill>
                <a:latin typeface="Calibri"/>
              </a:rPr>
              <a:t>Toolkit</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15" strike="noStrike">
                <a:solidFill>
                  <a:srgbClr val="ffffff"/>
                </a:solidFill>
                <a:uFill>
                  <a:solidFill>
                    <a:srgbClr val="ffffff"/>
                  </a:solidFill>
                </a:uFill>
                <a:latin typeface="Calibri"/>
              </a:rPr>
              <a:t>Sympy: </a:t>
            </a:r>
            <a:r>
              <a:rPr b="0" lang="en-US" sz="2720" spc="-1" strike="noStrike">
                <a:solidFill>
                  <a:srgbClr val="ffffff"/>
                </a:solidFill>
                <a:uFill>
                  <a:solidFill>
                    <a:srgbClr val="ffffff"/>
                  </a:solidFill>
                </a:uFill>
                <a:latin typeface="Calibri"/>
              </a:rPr>
              <a:t>Python </a:t>
            </a:r>
            <a:r>
              <a:rPr b="0" lang="en-US" sz="2720" spc="-26" strike="noStrike">
                <a:solidFill>
                  <a:srgbClr val="ffffff"/>
                </a:solidFill>
                <a:uFill>
                  <a:solidFill>
                    <a:srgbClr val="ffffff"/>
                  </a:solidFill>
                </a:uFill>
                <a:latin typeface="Calibri"/>
              </a:rPr>
              <a:t>library </a:t>
            </a:r>
            <a:r>
              <a:rPr b="0" lang="en-US" sz="2720" spc="-29" strike="noStrike">
                <a:solidFill>
                  <a:srgbClr val="ffffff"/>
                </a:solidFill>
                <a:uFill>
                  <a:solidFill>
                    <a:srgbClr val="ffffff"/>
                  </a:solidFill>
                </a:uFill>
                <a:latin typeface="Calibri"/>
              </a:rPr>
              <a:t>for </a:t>
            </a:r>
            <a:r>
              <a:rPr b="0" lang="en-US" sz="2720" spc="-1" strike="noStrike">
                <a:solidFill>
                  <a:srgbClr val="ffffff"/>
                </a:solidFill>
                <a:uFill>
                  <a:solidFill>
                    <a:srgbClr val="ffffff"/>
                  </a:solidFill>
                </a:uFill>
                <a:latin typeface="Calibri"/>
              </a:rPr>
              <a:t>symbolic</a:t>
            </a:r>
            <a:r>
              <a:rPr b="0" lang="en-US" sz="2720" spc="-126"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mathematics</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35" strike="noStrike">
                <a:solidFill>
                  <a:srgbClr val="ffffff"/>
                </a:solidFill>
                <a:uFill>
                  <a:solidFill>
                    <a:srgbClr val="ffffff"/>
                  </a:solidFill>
                </a:uFill>
                <a:latin typeface="Calibri"/>
              </a:rPr>
              <a:t>Yafu: </a:t>
            </a:r>
            <a:r>
              <a:rPr b="0" lang="en-US" sz="2720" spc="-7" strike="noStrike">
                <a:solidFill>
                  <a:srgbClr val="ffffff"/>
                </a:solidFill>
                <a:uFill>
                  <a:solidFill>
                    <a:srgbClr val="ffffff"/>
                  </a:solidFill>
                </a:uFill>
                <a:latin typeface="Calibri"/>
              </a:rPr>
              <a:t>Automated </a:t>
            </a:r>
            <a:r>
              <a:rPr b="0" lang="en-US" sz="2720" spc="-1" strike="noStrike">
                <a:solidFill>
                  <a:srgbClr val="ffffff"/>
                </a:solidFill>
                <a:uFill>
                  <a:solidFill>
                    <a:srgbClr val="ffffff"/>
                  </a:solidFill>
                </a:uFill>
                <a:latin typeface="Calibri"/>
              </a:rPr>
              <a:t>integer</a:t>
            </a:r>
            <a:r>
              <a:rPr b="0" lang="en-US" sz="2720" spc="-202" strike="noStrike">
                <a:solidFill>
                  <a:srgbClr val="ffffff"/>
                </a:solidFill>
                <a:uFill>
                  <a:solidFill>
                    <a:srgbClr val="ffffff"/>
                  </a:solidFill>
                </a:uFill>
                <a:latin typeface="Calibri"/>
              </a:rPr>
              <a:t> </a:t>
            </a:r>
            <a:r>
              <a:rPr b="0" lang="en-US" sz="2720" spc="-12" strike="noStrike">
                <a:solidFill>
                  <a:srgbClr val="ffffff"/>
                </a:solidFill>
                <a:uFill>
                  <a:solidFill>
                    <a:srgbClr val="ffffff"/>
                  </a:solidFill>
                </a:uFill>
                <a:latin typeface="Calibri"/>
              </a:rPr>
              <a:t>factorization</a:t>
            </a:r>
            <a:endParaRPr b="0" lang="en-US" sz="1800" spc="-1" strike="noStrike">
              <a:solidFill>
                <a:srgbClr val="ffffff"/>
              </a:solidFill>
              <a:uFill>
                <a:solidFill>
                  <a:srgbClr val="ffffff"/>
                </a:solidFill>
              </a:uFill>
              <a:latin typeface="Arial"/>
            </a:endParaRPr>
          </a:p>
          <a:p>
            <a:pPr marL="11520">
              <a:lnSpc>
                <a:spcPct val="100000"/>
              </a:lnSpc>
            </a:pPr>
            <a:r>
              <a:rPr b="0" lang="en-US" sz="2720" spc="-1" strike="noStrike">
                <a:solidFill>
                  <a:srgbClr val="ffffff"/>
                </a:solidFill>
                <a:uFill>
                  <a:solidFill>
                    <a:srgbClr val="ffffff"/>
                  </a:solidFill>
                </a:uFill>
                <a:latin typeface="Arial"/>
              </a:rPr>
              <a:t>•</a:t>
            </a:r>
            <a:r>
              <a:rPr b="0" lang="en-US" sz="2720" spc="-75" strike="noStrike">
                <a:solidFill>
                  <a:srgbClr val="ffffff"/>
                </a:solidFill>
                <a:uFill>
                  <a:solidFill>
                    <a:srgbClr val="ffffff"/>
                  </a:solidFill>
                </a:uFill>
                <a:latin typeface="Arial"/>
              </a:rPr>
              <a:t> </a:t>
            </a:r>
            <a:r>
              <a:rPr b="0" lang="en-US" sz="2720" spc="-1" strike="noStrike">
                <a:solidFill>
                  <a:srgbClr val="ffffff"/>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TextShape 1"/>
          <p:cNvSpPr txBox="1"/>
          <p:nvPr/>
        </p:nvSpPr>
        <p:spPr>
          <a:xfrm>
            <a:off x="831960" y="1709640"/>
            <a:ext cx="10515240" cy="2852280"/>
          </a:xfrm>
          <a:prstGeom prst="rect">
            <a:avLst/>
          </a:prstGeom>
          <a:noFill/>
          <a:ln>
            <a:noFill/>
          </a:ln>
        </p:spPr>
        <p:txBody>
          <a:bodyPr anchor="b"/>
          <a:p>
            <a:pPr>
              <a:lnSpc>
                <a:spcPct val="100000"/>
              </a:lnSpc>
            </a:pPr>
            <a:r>
              <a:rPr b="0" lang="en-US" sz="6000" spc="-1" strike="noStrike">
                <a:solidFill>
                  <a:srgbClr val="ffffff"/>
                </a:solidFill>
                <a:uFill>
                  <a:solidFill>
                    <a:srgbClr val="ffffff"/>
                  </a:solidFill>
                </a:uFill>
                <a:latin typeface="Calibri Light"/>
              </a:rPr>
              <a:t>密碼學類型</a:t>
            </a:r>
            <a:endParaRPr b="0" lang="en-US" sz="1800" spc="-1" strike="noStrike">
              <a:solidFill>
                <a:srgbClr val="ffffff"/>
              </a:solidFill>
              <a:uFill>
                <a:solidFill>
                  <a:srgbClr val="ffffff"/>
                </a:solidFill>
              </a:uFill>
              <a:latin typeface="Calibri"/>
            </a:endParaRPr>
          </a:p>
        </p:txBody>
      </p:sp>
      <p:sp>
        <p:nvSpPr>
          <p:cNvPr id="294" name="TextShape 2"/>
          <p:cNvSpPr txBox="1"/>
          <p:nvPr/>
        </p:nvSpPr>
        <p:spPr>
          <a:xfrm>
            <a:off x="831960" y="4589640"/>
            <a:ext cx="10515240" cy="1499760"/>
          </a:xfrm>
          <a:prstGeom prst="rect">
            <a:avLst/>
          </a:prstGeom>
          <a:noFill/>
          <a:ln>
            <a:noFill/>
          </a:ln>
        </p:spPr>
        <p:txBody>
          <a:bodyPr/>
          <a:p>
            <a:endParaRPr b="0" lang="en-US" sz="2800" spc="-1" strike="noStrike">
              <a:solidFill>
                <a:srgbClr val="ffffff"/>
              </a:solidFill>
              <a:uFill>
                <a:solidFill>
                  <a:srgbClr val="ffffff"/>
                </a:solidFill>
              </a:uFill>
              <a:latin typeface="Calibri"/>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extShape 1"/>
          <p:cNvSpPr txBox="1"/>
          <p:nvPr/>
        </p:nvSpPr>
        <p:spPr>
          <a:xfrm>
            <a:off x="2206800" y="6480"/>
            <a:ext cx="10515240" cy="1145160"/>
          </a:xfrm>
          <a:prstGeom prst="rect">
            <a:avLst/>
          </a:prstGeom>
          <a:noFill/>
          <a:ln>
            <a:noFill/>
          </a:ln>
        </p:spPr>
        <p:txBody>
          <a:bodyPr lIns="0" rIns="0" tIns="0" bIns="0" anchor="ctr"/>
          <a:p>
            <a:pPr marL="2851200">
              <a:lnSpc>
                <a:spcPct val="100000"/>
              </a:lnSpc>
            </a:pPr>
            <a:r>
              <a:rPr b="0" lang="en-US" sz="4400" spc="-4" strike="noStrike">
                <a:solidFill>
                  <a:srgbClr val="ffffff"/>
                </a:solidFill>
                <a:uFill>
                  <a:solidFill>
                    <a:srgbClr val="ffffff"/>
                  </a:solidFill>
                </a:uFill>
                <a:latin typeface="Microsoft YaHei"/>
              </a:rPr>
              <a:t>密碼學分類</a:t>
            </a:r>
            <a:endParaRPr b="0" lang="en-US" sz="1800" spc="-1" strike="noStrike">
              <a:solidFill>
                <a:srgbClr val="ffffff"/>
              </a:solidFill>
              <a:uFill>
                <a:solidFill>
                  <a:srgbClr val="ffffff"/>
                </a:solidFill>
              </a:uFill>
              <a:latin typeface="Calibri"/>
            </a:endParaRPr>
          </a:p>
        </p:txBody>
      </p:sp>
      <p:sp>
        <p:nvSpPr>
          <p:cNvPr id="296" name="CustomShape 2"/>
          <p:cNvSpPr/>
          <p:nvPr/>
        </p:nvSpPr>
        <p:spPr>
          <a:xfrm>
            <a:off x="2206800" y="1184040"/>
            <a:ext cx="7121160" cy="5096160"/>
          </a:xfrm>
          <a:prstGeom prst="rect">
            <a:avLst/>
          </a:prstGeom>
          <a:noFill/>
          <a:ln>
            <a:noFill/>
          </a:ln>
        </p:spPr>
        <p:style>
          <a:lnRef idx="0"/>
          <a:fillRef idx="0"/>
          <a:effectRef idx="0"/>
          <a:fontRef idx="minor"/>
        </p:style>
        <p:txBody>
          <a:bodyPr lIns="0" rIns="0" tIns="0" bIns="0"/>
          <a:p>
            <a:pPr marL="355680" indent="-342720">
              <a:lnSpc>
                <a:spcPct val="102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32" strike="noStrike">
                <a:solidFill>
                  <a:srgbClr val="ffffff"/>
                </a:solidFill>
                <a:uFill>
                  <a:solidFill>
                    <a:srgbClr val="ffffff"/>
                  </a:solidFill>
                </a:uFill>
                <a:latin typeface="DFKai-SB"/>
              </a:rPr>
              <a:t>密碼學系統通常可以根據三種不同的觀點來  </a:t>
            </a:r>
            <a:r>
              <a:rPr b="0" lang="en-US" sz="2750" spc="49" strike="noStrike">
                <a:solidFill>
                  <a:srgbClr val="ffffff"/>
                </a:solidFill>
                <a:uFill>
                  <a:solidFill>
                    <a:srgbClr val="ffffff"/>
                  </a:solidFill>
                </a:uFill>
                <a:latin typeface="DFKai-SB"/>
              </a:rPr>
              <a:t>分類：</a:t>
            </a:r>
            <a:endParaRPr b="0" lang="en-US" sz="1800" spc="-1" strike="noStrike">
              <a:solidFill>
                <a:srgbClr val="ffffff"/>
              </a:solidFill>
              <a:uFill>
                <a:solidFill>
                  <a:srgbClr val="ffffff"/>
                </a:solidFill>
              </a:uFill>
              <a:latin typeface="Arial"/>
            </a:endParaRPr>
          </a:p>
          <a:p>
            <a:pPr marL="469800" indent="-342720">
              <a:lnSpc>
                <a:spcPct val="100000"/>
              </a:lnSpc>
            </a:pPr>
            <a:r>
              <a:rPr b="0" lang="en-US" sz="2400" spc="-4" strike="noStrike">
                <a:solidFill>
                  <a:srgbClr val="ffffff"/>
                </a:solidFill>
                <a:uFill>
                  <a:solidFill>
                    <a:srgbClr val="ffffff"/>
                  </a:solidFill>
                </a:uFill>
                <a:latin typeface="Arial"/>
              </a:rPr>
              <a:t>–</a:t>
            </a:r>
            <a:r>
              <a:rPr b="0" lang="en-US" sz="2400" spc="219"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將明文轉換為密文所使用</a:t>
            </a:r>
            <a:r>
              <a:rPr b="1" lang="en-US" sz="2400" spc="-1" strike="noStrike">
                <a:solidFill>
                  <a:srgbClr val="ffffff"/>
                </a:solidFill>
                <a:uFill>
                  <a:solidFill>
                    <a:srgbClr val="ffffff"/>
                  </a:solidFill>
                </a:uFill>
                <a:latin typeface="Microsoft YaHei"/>
              </a:rPr>
              <a:t>運算方法</a:t>
            </a:r>
            <a:r>
              <a:rPr b="0" lang="en-US" sz="2400" spc="-1" strike="noStrike">
                <a:solidFill>
                  <a:srgbClr val="ffffff"/>
                </a:solidFill>
                <a:uFill>
                  <a:solidFill>
                    <a:srgbClr val="ffffff"/>
                  </a:solidFill>
                </a:uFill>
                <a:latin typeface="DFKai-SB"/>
              </a:rPr>
              <a:t>上的差異：</a:t>
            </a:r>
            <a:endParaRPr b="0" lang="en-US" sz="1800" spc="-1" strike="noStrike">
              <a:solidFill>
                <a:srgbClr val="ffffff"/>
              </a:solidFill>
              <a:uFill>
                <a:solidFill>
                  <a:srgbClr val="ffffff"/>
                </a:solidFill>
              </a:uFill>
              <a:latin typeface="Arial"/>
            </a:endParaRPr>
          </a:p>
          <a:p>
            <a:pPr marL="1155600" indent="-228240">
              <a:lnSpc>
                <a:spcPct val="100000"/>
              </a:lnSpc>
              <a:buClr>
                <a:srgbClr val="ffffff"/>
              </a:buClr>
              <a:buFont typeface="Arial"/>
              <a:buChar char="•"/>
            </a:pPr>
            <a:r>
              <a:rPr b="0" lang="en-US" sz="2000" spc="24" strike="noStrike">
                <a:solidFill>
                  <a:srgbClr val="ffffff"/>
                </a:solidFill>
                <a:uFill>
                  <a:solidFill>
                    <a:srgbClr val="ffffff"/>
                  </a:solidFill>
                </a:uFill>
                <a:latin typeface="DFKai-SB"/>
              </a:rPr>
              <a:t>取代</a:t>
            </a:r>
            <a:r>
              <a:rPr b="0" lang="en-US" sz="2000" spc="-574" strike="noStrike">
                <a:solidFill>
                  <a:srgbClr val="ffffff"/>
                </a:solidFill>
                <a:uFill>
                  <a:solidFill>
                    <a:srgbClr val="ffffff"/>
                  </a:solidFill>
                </a:uFill>
                <a:latin typeface="DFKai-SB"/>
              </a:rPr>
              <a:t> </a:t>
            </a:r>
            <a:r>
              <a:rPr b="0" lang="en-US" sz="2000" spc="-1" strike="noStrike">
                <a:solidFill>
                  <a:srgbClr val="ffffff"/>
                </a:solidFill>
                <a:uFill>
                  <a:solidFill>
                    <a:srgbClr val="ffffff"/>
                  </a:solidFill>
                </a:uFill>
                <a:latin typeface="Arial"/>
              </a:rPr>
              <a:t>(substitution)</a:t>
            </a:r>
            <a:endParaRPr b="0" lang="en-US" sz="1800" spc="-1" strike="noStrike">
              <a:solidFill>
                <a:srgbClr val="ffffff"/>
              </a:solidFill>
              <a:uFill>
                <a:solidFill>
                  <a:srgbClr val="ffffff"/>
                </a:solidFill>
              </a:uFill>
              <a:latin typeface="Arial"/>
            </a:endParaRPr>
          </a:p>
          <a:p>
            <a:pPr marL="1155600" indent="-228240">
              <a:lnSpc>
                <a:spcPct val="100000"/>
              </a:lnSpc>
              <a:buClr>
                <a:srgbClr val="ffffff"/>
              </a:buClr>
              <a:buFont typeface="Arial"/>
              <a:buChar char="•"/>
            </a:pPr>
            <a:r>
              <a:rPr b="0" lang="en-US" sz="2000" spc="24" strike="noStrike">
                <a:solidFill>
                  <a:srgbClr val="ffffff"/>
                </a:solidFill>
                <a:uFill>
                  <a:solidFill>
                    <a:srgbClr val="ffffff"/>
                  </a:solidFill>
                </a:uFill>
                <a:latin typeface="DFKai-SB"/>
              </a:rPr>
              <a:t>置換</a:t>
            </a:r>
            <a:r>
              <a:rPr b="0" lang="en-US" sz="2000" spc="-568" strike="noStrike">
                <a:solidFill>
                  <a:srgbClr val="ffffff"/>
                </a:solidFill>
                <a:uFill>
                  <a:solidFill>
                    <a:srgbClr val="ffffff"/>
                  </a:solidFill>
                </a:uFill>
                <a:latin typeface="DFKai-SB"/>
              </a:rPr>
              <a:t> </a:t>
            </a:r>
            <a:r>
              <a:rPr b="0" lang="en-US" sz="2000" spc="-9" strike="noStrike">
                <a:solidFill>
                  <a:srgbClr val="ffffff"/>
                </a:solidFill>
                <a:uFill>
                  <a:solidFill>
                    <a:srgbClr val="ffffff"/>
                  </a:solidFill>
                </a:uFill>
                <a:latin typeface="Arial"/>
              </a:rPr>
              <a:t>(transposition)</a:t>
            </a:r>
            <a:endParaRPr b="0" lang="en-US" sz="1800" spc="-1" strike="noStrike">
              <a:solidFill>
                <a:srgbClr val="ffffff"/>
              </a:solidFill>
              <a:uFill>
                <a:solidFill>
                  <a:srgbClr val="ffffff"/>
                </a:solidFill>
              </a:uFill>
              <a:latin typeface="Arial"/>
            </a:endParaRPr>
          </a:p>
          <a:p>
            <a:pPr marL="1155600" indent="-228240">
              <a:lnSpc>
                <a:spcPct val="100000"/>
              </a:lnSpc>
              <a:buClr>
                <a:srgbClr val="ffffff"/>
              </a:buClr>
              <a:buFont typeface="Arial"/>
              <a:buChar char="•"/>
            </a:pPr>
            <a:r>
              <a:rPr b="0" lang="en-US" sz="2000" spc="24" strike="noStrike">
                <a:solidFill>
                  <a:srgbClr val="ffffff"/>
                </a:solidFill>
                <a:uFill>
                  <a:solidFill>
                    <a:srgbClr val="ffffff"/>
                  </a:solidFill>
                </a:uFill>
                <a:latin typeface="DFKai-SB"/>
              </a:rPr>
              <a:t>相乘</a:t>
            </a:r>
            <a:r>
              <a:rPr b="0" lang="en-US" sz="2000" spc="-568" strike="noStrike">
                <a:solidFill>
                  <a:srgbClr val="ffffff"/>
                </a:solidFill>
                <a:uFill>
                  <a:solidFill>
                    <a:srgbClr val="ffffff"/>
                  </a:solidFill>
                </a:uFill>
                <a:latin typeface="DFKai-SB"/>
              </a:rPr>
              <a:t> </a:t>
            </a:r>
            <a:r>
              <a:rPr b="0" lang="en-US" sz="2000" spc="-1" strike="noStrike">
                <a:solidFill>
                  <a:srgbClr val="ffffff"/>
                </a:solidFill>
                <a:uFill>
                  <a:solidFill>
                    <a:srgbClr val="ffffff"/>
                  </a:solidFill>
                </a:uFill>
                <a:latin typeface="Arial"/>
              </a:rPr>
              <a:t>(product)</a:t>
            </a:r>
            <a:endParaRPr b="0" lang="en-US" sz="1800" spc="-1" strike="noStrike">
              <a:solidFill>
                <a:srgbClr val="ffffff"/>
              </a:solidFill>
              <a:uFill>
                <a:solidFill>
                  <a:srgbClr val="ffffff"/>
                </a:solidFill>
              </a:uFill>
              <a:latin typeface="Arial"/>
            </a:endParaRPr>
          </a:p>
          <a:p>
            <a:pPr marL="469800">
              <a:lnSpc>
                <a:spcPct val="100000"/>
              </a:lnSpc>
            </a:pPr>
            <a:r>
              <a:rPr b="0" lang="en-US" sz="2400" spc="-4" strike="noStrike">
                <a:solidFill>
                  <a:srgbClr val="ffffff"/>
                </a:solidFill>
                <a:uFill>
                  <a:solidFill>
                    <a:srgbClr val="ffffff"/>
                  </a:solidFill>
                </a:uFill>
                <a:latin typeface="Arial"/>
              </a:rPr>
              <a:t>–</a:t>
            </a:r>
            <a:r>
              <a:rPr b="0" lang="en-US" sz="2400" spc="168" strike="noStrike">
                <a:solidFill>
                  <a:srgbClr val="ffffff"/>
                </a:solidFill>
                <a:uFill>
                  <a:solidFill>
                    <a:srgbClr val="ffffff"/>
                  </a:solidFill>
                </a:uFill>
                <a:latin typeface="Arial"/>
              </a:rPr>
              <a:t> </a:t>
            </a:r>
            <a:r>
              <a:rPr b="0" lang="en-US" sz="2400" spc="4" strike="noStrike">
                <a:solidFill>
                  <a:srgbClr val="ffffff"/>
                </a:solidFill>
                <a:uFill>
                  <a:solidFill>
                    <a:srgbClr val="ffffff"/>
                  </a:solidFill>
                </a:uFill>
                <a:latin typeface="DFKai-SB"/>
              </a:rPr>
              <a:t>使用</a:t>
            </a:r>
            <a:r>
              <a:rPr b="1" lang="en-US" sz="2400" spc="4" strike="noStrike">
                <a:solidFill>
                  <a:srgbClr val="ffffff"/>
                </a:solidFill>
                <a:uFill>
                  <a:solidFill>
                    <a:srgbClr val="ffffff"/>
                  </a:solidFill>
                </a:uFill>
                <a:latin typeface="Microsoft YaHei"/>
              </a:rPr>
              <a:t>金鑰個數</a:t>
            </a:r>
            <a:r>
              <a:rPr b="0" lang="en-US" sz="2400" spc="4" strike="noStrike">
                <a:solidFill>
                  <a:srgbClr val="ffffff"/>
                </a:solidFill>
                <a:uFill>
                  <a:solidFill>
                    <a:srgbClr val="ffffff"/>
                  </a:solidFill>
                </a:uFill>
                <a:latin typeface="DFKai-SB"/>
              </a:rPr>
              <a:t>的差異：</a:t>
            </a:r>
            <a:endParaRPr b="0" lang="en-US" sz="1800" spc="-1" strike="noStrike">
              <a:solidFill>
                <a:srgbClr val="ffffff"/>
              </a:solidFill>
              <a:uFill>
                <a:solidFill>
                  <a:srgbClr val="ffffff"/>
                </a:solidFill>
              </a:uFill>
              <a:latin typeface="Arial"/>
            </a:endParaRPr>
          </a:p>
          <a:p>
            <a:pPr marL="927000">
              <a:lnSpc>
                <a:spcPct val="100000"/>
              </a:lnSpc>
            </a:pPr>
            <a:r>
              <a:rPr b="0" lang="en-US" sz="2000" spc="4" strike="noStrike">
                <a:solidFill>
                  <a:srgbClr val="ffffff"/>
                </a:solidFill>
                <a:uFill>
                  <a:solidFill>
                    <a:srgbClr val="ffffff"/>
                  </a:solidFill>
                </a:uFill>
                <a:latin typeface="Arial"/>
              </a:rPr>
              <a:t>•</a:t>
            </a:r>
            <a:r>
              <a:rPr b="0" lang="en-US" sz="2000" spc="4" strike="noStrike">
                <a:solidFill>
                  <a:srgbClr val="ffffff"/>
                </a:solidFill>
                <a:uFill>
                  <a:solidFill>
                    <a:srgbClr val="ffffff"/>
                  </a:solidFill>
                </a:uFill>
                <a:latin typeface="Arial"/>
              </a:rPr>
              <a:t>	</a:t>
            </a:r>
            <a:r>
              <a:rPr b="0" lang="en-US" sz="2000" spc="-4" strike="noStrike">
                <a:solidFill>
                  <a:srgbClr val="ffffff"/>
                </a:solidFill>
                <a:uFill>
                  <a:solidFill>
                    <a:srgbClr val="ffffff"/>
                  </a:solidFill>
                </a:uFill>
                <a:latin typeface="DFKai-SB"/>
              </a:rPr>
              <a:t>私密鑰匙</a:t>
            </a:r>
            <a:r>
              <a:rPr b="0" lang="en-US" sz="2000" spc="-4" strike="noStrike">
                <a:solidFill>
                  <a:srgbClr val="ffffff"/>
                </a:solidFill>
                <a:uFill>
                  <a:solidFill>
                    <a:srgbClr val="ffffff"/>
                  </a:solidFill>
                </a:uFill>
                <a:latin typeface="Arial"/>
              </a:rPr>
              <a:t>(secret-key)</a:t>
            </a:r>
            <a:r>
              <a:rPr b="0" lang="en-US" sz="2000" spc="-4" strike="noStrike">
                <a:solidFill>
                  <a:srgbClr val="ffffff"/>
                </a:solidFill>
                <a:uFill>
                  <a:solidFill>
                    <a:srgbClr val="ffffff"/>
                  </a:solidFill>
                </a:uFill>
                <a:latin typeface="DFKai-SB"/>
              </a:rPr>
              <a:t>，或傳統加密系統</a:t>
            </a:r>
            <a:endParaRPr b="0" lang="en-US" sz="1800" spc="-1" strike="noStrike">
              <a:solidFill>
                <a:srgbClr val="ffffff"/>
              </a:solidFill>
              <a:uFill>
                <a:solidFill>
                  <a:srgbClr val="ffffff"/>
                </a:solidFill>
              </a:uFill>
              <a:latin typeface="Arial"/>
            </a:endParaRPr>
          </a:p>
          <a:p>
            <a:pPr marL="927000">
              <a:lnSpc>
                <a:spcPct val="100000"/>
              </a:lnSpc>
            </a:pPr>
            <a:r>
              <a:rPr b="0" lang="en-US" sz="2000" spc="4" strike="noStrike">
                <a:solidFill>
                  <a:srgbClr val="ffffff"/>
                </a:solidFill>
                <a:uFill>
                  <a:solidFill>
                    <a:srgbClr val="ffffff"/>
                  </a:solidFill>
                </a:uFill>
                <a:latin typeface="Arial"/>
              </a:rPr>
              <a:t>•</a:t>
            </a:r>
            <a:r>
              <a:rPr b="0" lang="en-US" sz="2000" spc="4" strike="noStrike">
                <a:solidFill>
                  <a:srgbClr val="ffffff"/>
                </a:solidFill>
                <a:uFill>
                  <a:solidFill>
                    <a:srgbClr val="ffffff"/>
                  </a:solidFill>
                </a:uFill>
                <a:latin typeface="Arial"/>
              </a:rPr>
              <a:t>	</a:t>
            </a:r>
            <a:r>
              <a:rPr b="0" lang="en-US" sz="2000" spc="4" strike="noStrike">
                <a:solidFill>
                  <a:srgbClr val="ffffff"/>
                </a:solidFill>
                <a:uFill>
                  <a:solidFill>
                    <a:srgbClr val="ffffff"/>
                  </a:solidFill>
                </a:uFill>
                <a:latin typeface="DFKai-SB"/>
              </a:rPr>
              <a:t>非對稱性或公開鑰匙加密系統</a:t>
            </a:r>
            <a:endParaRPr b="0" lang="en-US" sz="1800" spc="-1" strike="noStrike">
              <a:solidFill>
                <a:srgbClr val="ffffff"/>
              </a:solidFill>
              <a:uFill>
                <a:solidFill>
                  <a:srgbClr val="ffffff"/>
                </a:solidFill>
              </a:uFill>
              <a:latin typeface="Arial"/>
            </a:endParaRPr>
          </a:p>
          <a:p>
            <a:pPr marL="1155600" indent="-228240">
              <a:lnSpc>
                <a:spcPct val="100000"/>
              </a:lnSpc>
              <a:buClr>
                <a:srgbClr val="ffffff"/>
              </a:buClr>
              <a:buFont typeface="Arial"/>
              <a:buChar char="•"/>
            </a:pPr>
            <a:r>
              <a:rPr b="0" lang="en-US" sz="2000" spc="24" strike="noStrike">
                <a:solidFill>
                  <a:srgbClr val="ffffff"/>
                </a:solidFill>
                <a:uFill>
                  <a:solidFill>
                    <a:srgbClr val="ffffff"/>
                  </a:solidFill>
                </a:uFill>
                <a:latin typeface="DFKai-SB"/>
              </a:rPr>
              <a:t>雜湊</a:t>
            </a:r>
            <a:r>
              <a:rPr b="0" lang="en-US" sz="2000" spc="-548" strike="noStrike">
                <a:solidFill>
                  <a:srgbClr val="ffffff"/>
                </a:solidFill>
                <a:uFill>
                  <a:solidFill>
                    <a:srgbClr val="ffffff"/>
                  </a:solidFill>
                </a:uFill>
                <a:latin typeface="DFKai-SB"/>
              </a:rPr>
              <a:t> </a:t>
            </a:r>
            <a:r>
              <a:rPr b="0" lang="en-US" sz="2000" spc="-12" strike="noStrike">
                <a:solidFill>
                  <a:srgbClr val="ffffff"/>
                </a:solidFill>
                <a:uFill>
                  <a:solidFill>
                    <a:srgbClr val="ffffff"/>
                  </a:solidFill>
                </a:uFill>
                <a:latin typeface="Arial"/>
              </a:rPr>
              <a:t>(HASH)</a:t>
            </a:r>
            <a:endParaRPr b="0" lang="en-US" sz="1800" spc="-1" strike="noStrike">
              <a:solidFill>
                <a:srgbClr val="ffffff"/>
              </a:solidFill>
              <a:uFill>
                <a:solidFill>
                  <a:srgbClr val="ffffff"/>
                </a:solidFill>
              </a:uFill>
              <a:latin typeface="Arial"/>
            </a:endParaRPr>
          </a:p>
          <a:p>
            <a:pPr marL="469800">
              <a:lnSpc>
                <a:spcPct val="100000"/>
              </a:lnSpc>
            </a:pPr>
            <a:r>
              <a:rPr b="0" lang="en-US" sz="2400" spc="-4" strike="noStrike">
                <a:solidFill>
                  <a:srgbClr val="ffffff"/>
                </a:solidFill>
                <a:uFill>
                  <a:solidFill>
                    <a:srgbClr val="ffffff"/>
                  </a:solidFill>
                </a:uFill>
                <a:latin typeface="Arial"/>
              </a:rPr>
              <a:t>–</a:t>
            </a:r>
            <a:r>
              <a:rPr b="0" lang="en-US" sz="2400" spc="162" strike="noStrike">
                <a:solidFill>
                  <a:srgbClr val="ffffff"/>
                </a:solidFill>
                <a:uFill>
                  <a:solidFill>
                    <a:srgbClr val="ffffff"/>
                  </a:solidFill>
                </a:uFill>
                <a:latin typeface="Arial"/>
              </a:rPr>
              <a:t> </a:t>
            </a:r>
            <a:r>
              <a:rPr b="1" lang="en-US" sz="2400" spc="4" strike="noStrike">
                <a:solidFill>
                  <a:srgbClr val="ffffff"/>
                </a:solidFill>
                <a:uFill>
                  <a:solidFill>
                    <a:srgbClr val="ffffff"/>
                  </a:solidFill>
                </a:uFill>
                <a:latin typeface="Microsoft YaHei"/>
              </a:rPr>
              <a:t>處理明文方法</a:t>
            </a:r>
            <a:r>
              <a:rPr b="0" lang="en-US" sz="2400" spc="4" strike="noStrike">
                <a:solidFill>
                  <a:srgbClr val="ffffff"/>
                </a:solidFill>
                <a:uFill>
                  <a:solidFill>
                    <a:srgbClr val="ffffff"/>
                  </a:solidFill>
                </a:uFill>
                <a:latin typeface="DFKai-SB"/>
              </a:rPr>
              <a:t>上的差異：</a:t>
            </a:r>
            <a:endParaRPr b="0" lang="en-US" sz="1800" spc="-1" strike="noStrike">
              <a:solidFill>
                <a:srgbClr val="ffffff"/>
              </a:solidFill>
              <a:uFill>
                <a:solidFill>
                  <a:srgbClr val="ffffff"/>
                </a:solidFill>
              </a:uFill>
              <a:latin typeface="Arial"/>
            </a:endParaRPr>
          </a:p>
          <a:p>
            <a:pPr marL="1155600" indent="-228240">
              <a:lnSpc>
                <a:spcPct val="100000"/>
              </a:lnSpc>
              <a:buClr>
                <a:srgbClr val="ffffff"/>
              </a:buClr>
              <a:buFont typeface="Arial"/>
              <a:buChar char="•"/>
            </a:pPr>
            <a:r>
              <a:rPr b="0" lang="en-US" sz="2000" spc="9" strike="noStrike">
                <a:solidFill>
                  <a:srgbClr val="ffffff"/>
                </a:solidFill>
                <a:uFill>
                  <a:solidFill>
                    <a:srgbClr val="ffffff"/>
                  </a:solidFill>
                </a:uFill>
                <a:latin typeface="DFKai-SB"/>
              </a:rPr>
              <a:t>資料區段加密法</a:t>
            </a:r>
            <a:r>
              <a:rPr b="0" lang="en-US" sz="2000" spc="-517" strike="noStrike">
                <a:solidFill>
                  <a:srgbClr val="ffffff"/>
                </a:solidFill>
                <a:uFill>
                  <a:solidFill>
                    <a:srgbClr val="ffffff"/>
                  </a:solidFill>
                </a:uFill>
                <a:latin typeface="DFKai-SB"/>
              </a:rPr>
              <a:t> </a:t>
            </a:r>
            <a:r>
              <a:rPr b="0" lang="en-US" sz="2000" spc="-4" strike="noStrike">
                <a:solidFill>
                  <a:srgbClr val="ffffff"/>
                </a:solidFill>
                <a:uFill>
                  <a:solidFill>
                    <a:srgbClr val="ffffff"/>
                  </a:solidFill>
                </a:uFill>
                <a:latin typeface="Arial"/>
              </a:rPr>
              <a:t>(block cipher)</a:t>
            </a:r>
            <a:endParaRPr b="0" lang="en-US" sz="1800" spc="-1" strike="noStrike">
              <a:solidFill>
                <a:srgbClr val="ffffff"/>
              </a:solidFill>
              <a:uFill>
                <a:solidFill>
                  <a:srgbClr val="ffffff"/>
                </a:solidFill>
              </a:uFill>
              <a:latin typeface="Arial"/>
            </a:endParaRPr>
          </a:p>
          <a:p>
            <a:pPr marL="1155600" indent="-228240">
              <a:lnSpc>
                <a:spcPct val="100000"/>
              </a:lnSpc>
              <a:buClr>
                <a:srgbClr val="ffffff"/>
              </a:buClr>
              <a:buFont typeface="Arial"/>
              <a:buChar char="•"/>
            </a:pPr>
            <a:r>
              <a:rPr b="0" lang="en-US" sz="2000" spc="9" strike="noStrike">
                <a:solidFill>
                  <a:srgbClr val="ffffff"/>
                </a:solidFill>
                <a:uFill>
                  <a:solidFill>
                    <a:srgbClr val="ffffff"/>
                  </a:solidFill>
                </a:uFill>
                <a:latin typeface="DFKai-SB"/>
              </a:rPr>
              <a:t>資料流加密法</a:t>
            </a:r>
            <a:r>
              <a:rPr b="0" lang="en-US" sz="2000" spc="-579" strike="noStrike">
                <a:solidFill>
                  <a:srgbClr val="ffffff"/>
                </a:solidFill>
                <a:uFill>
                  <a:solidFill>
                    <a:srgbClr val="ffffff"/>
                  </a:solidFill>
                </a:uFill>
                <a:latin typeface="DFKai-SB"/>
              </a:rPr>
              <a:t> </a:t>
            </a:r>
            <a:r>
              <a:rPr b="0" lang="en-US" sz="2000" spc="-4" strike="noStrike">
                <a:solidFill>
                  <a:srgbClr val="ffffff"/>
                </a:solidFill>
                <a:uFill>
                  <a:solidFill>
                    <a:srgbClr val="ffffff"/>
                  </a:solidFill>
                </a:uFill>
                <a:latin typeface="Arial"/>
              </a:rPr>
              <a:t>(stream cipher)</a:t>
            </a:r>
            <a:endParaRPr b="0" lang="en-US" sz="1800" spc="-1" strike="noStrike">
              <a:solidFill>
                <a:srgbClr val="ffffff"/>
              </a:solidFill>
              <a:uFill>
                <a:solidFill>
                  <a:srgbClr val="ffffff"/>
                </a:solidFill>
              </a:uFill>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TextShape 1"/>
          <p:cNvSpPr txBox="1"/>
          <p:nvPr/>
        </p:nvSpPr>
        <p:spPr>
          <a:xfrm>
            <a:off x="2362320" y="455400"/>
            <a:ext cx="10515240" cy="1145160"/>
          </a:xfrm>
          <a:prstGeom prst="rect">
            <a:avLst/>
          </a:prstGeom>
          <a:noFill/>
          <a:ln>
            <a:noFill/>
          </a:ln>
        </p:spPr>
        <p:txBody>
          <a:bodyPr lIns="0" rIns="0" tIns="0" bIns="0" anchor="ctr"/>
          <a:p>
            <a:pPr marL="2565360">
              <a:lnSpc>
                <a:spcPct val="100000"/>
              </a:lnSpc>
            </a:pPr>
            <a:r>
              <a:rPr b="0" lang="en-US" sz="4400" spc="9" strike="noStrike">
                <a:solidFill>
                  <a:srgbClr val="ffffff"/>
                </a:solidFill>
                <a:uFill>
                  <a:solidFill>
                    <a:srgbClr val="ffffff"/>
                  </a:solidFill>
                </a:uFill>
                <a:latin typeface="Microsoft YaHei"/>
              </a:rPr>
              <a:t>加密基本運算</a:t>
            </a:r>
            <a:endParaRPr b="0" lang="en-US" sz="1800" spc="-1" strike="noStrike">
              <a:solidFill>
                <a:srgbClr val="ffffff"/>
              </a:solidFill>
              <a:uFill>
                <a:solidFill>
                  <a:srgbClr val="ffffff"/>
                </a:solidFill>
              </a:uFill>
              <a:latin typeface="Calibri"/>
            </a:endParaRPr>
          </a:p>
        </p:txBody>
      </p:sp>
      <p:sp>
        <p:nvSpPr>
          <p:cNvPr id="298" name="CustomShape 2"/>
          <p:cNvSpPr/>
          <p:nvPr/>
        </p:nvSpPr>
        <p:spPr>
          <a:xfrm>
            <a:off x="2130480" y="1384200"/>
            <a:ext cx="5339880" cy="4042800"/>
          </a:xfrm>
          <a:prstGeom prst="rect">
            <a:avLst/>
          </a:prstGeom>
          <a:noFill/>
          <a:ln>
            <a:noFill/>
          </a:ln>
        </p:spPr>
        <p:style>
          <a:lnRef idx="0"/>
          <a:fillRef idx="0"/>
          <a:effectRef idx="0"/>
          <a:fontRef idx="minor"/>
        </p:style>
        <p:txBody>
          <a:bodyPr lIns="0" rIns="0" tIns="0" bIns="0"/>
          <a:p>
            <a:pPr marL="355680" indent="-342720">
              <a:lnSpc>
                <a:spcPct val="100000"/>
              </a:lnSpc>
              <a:buClr>
                <a:srgbClr val="ffffff"/>
              </a:buClr>
              <a:buFont typeface="Arial"/>
              <a:buChar char="•"/>
            </a:pPr>
            <a:r>
              <a:rPr b="0" lang="en-US" sz="2750" spc="29" strike="noStrike">
                <a:solidFill>
                  <a:srgbClr val="ffffff"/>
                </a:solidFill>
                <a:uFill>
                  <a:solidFill>
                    <a:srgbClr val="ffffff"/>
                  </a:solidFill>
                </a:uFill>
                <a:latin typeface="DFKai-SB"/>
              </a:rPr>
              <a:t>取代</a:t>
            </a:r>
            <a:r>
              <a:rPr b="0" lang="en-US" sz="2750" spc="29" strike="noStrike">
                <a:solidFill>
                  <a:srgbClr val="ffffff"/>
                </a:solidFill>
                <a:uFill>
                  <a:solidFill>
                    <a:srgbClr val="ffffff"/>
                  </a:solidFill>
                </a:uFill>
                <a:latin typeface="Arial"/>
              </a:rPr>
              <a:t>(substitution)</a:t>
            </a:r>
            <a:endParaRPr b="0" lang="en-US" sz="1800" spc="-1" strike="noStrike">
              <a:solidFill>
                <a:srgbClr val="ffffff"/>
              </a:solidFill>
              <a:uFill>
                <a:solidFill>
                  <a:srgbClr val="ffffff"/>
                </a:solidFill>
              </a:uFill>
              <a:latin typeface="Arial"/>
            </a:endParaRPr>
          </a:p>
          <a:p>
            <a:pPr marL="727200" indent="-256680">
              <a:lnSpc>
                <a:spcPts val="1245"/>
              </a:lnSpc>
            </a:pPr>
            <a:r>
              <a:rPr b="0" lang="en-US" sz="2400" spc="-4"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取代指的是明文中的每一個元素  都被對應到另一個元素。</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Arial"/>
              <a:buChar char="•"/>
            </a:pPr>
            <a:r>
              <a:rPr b="0" lang="en-US" sz="2750" spc="24" strike="noStrike">
                <a:solidFill>
                  <a:srgbClr val="ffffff"/>
                </a:solidFill>
                <a:uFill>
                  <a:solidFill>
                    <a:srgbClr val="ffffff"/>
                  </a:solidFill>
                </a:uFill>
                <a:latin typeface="DFKai-SB"/>
              </a:rPr>
              <a:t>置換</a:t>
            </a:r>
            <a:r>
              <a:rPr b="0" lang="en-US" sz="2750" spc="24" strike="noStrike">
                <a:solidFill>
                  <a:srgbClr val="ffffff"/>
                </a:solidFill>
                <a:uFill>
                  <a:solidFill>
                    <a:srgbClr val="ffffff"/>
                  </a:solidFill>
                </a:uFill>
                <a:latin typeface="Arial"/>
              </a:rPr>
              <a:t>(transposition)</a:t>
            </a:r>
            <a:endParaRPr b="0" lang="en-US" sz="1800" spc="-1" strike="noStrike">
              <a:solidFill>
                <a:srgbClr val="ffffff"/>
              </a:solidFill>
              <a:uFill>
                <a:solidFill>
                  <a:srgbClr val="ffffff"/>
                </a:solidFill>
              </a:uFill>
              <a:latin typeface="Arial"/>
            </a:endParaRPr>
          </a:p>
          <a:p>
            <a:pPr marL="46980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置換是將明文中的元素重新排列。</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Arial"/>
              <a:buChar char="•"/>
            </a:pPr>
            <a:r>
              <a:rPr b="0" lang="en-US" sz="2750" spc="58" strike="noStrike">
                <a:solidFill>
                  <a:srgbClr val="ffffff"/>
                </a:solidFill>
                <a:uFill>
                  <a:solidFill>
                    <a:srgbClr val="ffffff"/>
                  </a:solidFill>
                </a:uFill>
                <a:latin typeface="DFKai-SB"/>
              </a:rPr>
              <a:t>相乘</a:t>
            </a:r>
            <a:r>
              <a:rPr b="0" lang="en-US" sz="2750" spc="-633" strike="noStrike">
                <a:solidFill>
                  <a:srgbClr val="ffffff"/>
                </a:solidFill>
                <a:uFill>
                  <a:solidFill>
                    <a:srgbClr val="ffffff"/>
                  </a:solidFill>
                </a:uFill>
                <a:latin typeface="DFKai-SB"/>
              </a:rPr>
              <a:t> </a:t>
            </a:r>
            <a:r>
              <a:rPr b="0" lang="en-US" sz="2750" spc="12" strike="noStrike">
                <a:solidFill>
                  <a:srgbClr val="ffffff"/>
                </a:solidFill>
                <a:uFill>
                  <a:solidFill>
                    <a:srgbClr val="ffffff"/>
                  </a:solidFill>
                </a:uFill>
                <a:latin typeface="Arial"/>
              </a:rPr>
              <a:t>(Product)</a:t>
            </a:r>
            <a:endParaRPr b="0" lang="en-US" sz="1800" spc="-1" strike="noStrike">
              <a:solidFill>
                <a:srgbClr val="ffffff"/>
              </a:solidFill>
              <a:uFill>
                <a:solidFill>
                  <a:srgbClr val="ffffff"/>
                </a:solidFill>
              </a:uFill>
              <a:latin typeface="Arial"/>
            </a:endParaRPr>
          </a:p>
          <a:p>
            <a:pPr marL="727200" indent="-256680">
              <a:lnSpc>
                <a:spcPts val="1245"/>
              </a:lnSpc>
            </a:pPr>
            <a:r>
              <a:rPr b="0" lang="en-US" sz="2400" spc="-4"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以取代與置換為基礎構成的複雜  組合，以達到更複雜的相乘效果。</a:t>
            </a:r>
            <a:endParaRPr b="0" lang="en-US" sz="1800" spc="-1" strike="noStrike">
              <a:solidFill>
                <a:srgbClr val="ffffff"/>
              </a:solidFill>
              <a:uFill>
                <a:solidFill>
                  <a:srgbClr val="ffffff"/>
                </a:solidFill>
              </a:uFill>
              <a:latin typeface="Arial"/>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TextShape 1"/>
          <p:cNvSpPr txBox="1"/>
          <p:nvPr/>
        </p:nvSpPr>
        <p:spPr>
          <a:xfrm>
            <a:off x="2362320" y="455400"/>
            <a:ext cx="10515240" cy="1145160"/>
          </a:xfrm>
          <a:prstGeom prst="rect">
            <a:avLst/>
          </a:prstGeom>
          <a:noFill/>
          <a:ln>
            <a:noFill/>
          </a:ln>
        </p:spPr>
        <p:txBody>
          <a:bodyPr lIns="0" rIns="0" tIns="0" bIns="0" anchor="ctr"/>
          <a:p>
            <a:pPr marL="2289240">
              <a:lnSpc>
                <a:spcPct val="100000"/>
              </a:lnSpc>
            </a:pPr>
            <a:r>
              <a:rPr b="0" lang="en-US" sz="4400" spc="9" strike="noStrike">
                <a:solidFill>
                  <a:srgbClr val="ffffff"/>
                </a:solidFill>
                <a:uFill>
                  <a:solidFill>
                    <a:srgbClr val="ffffff"/>
                  </a:solidFill>
                </a:uFill>
                <a:latin typeface="Microsoft YaHei"/>
              </a:rPr>
              <a:t>金鑰的使用個數</a:t>
            </a:r>
            <a:endParaRPr b="0" lang="en-US" sz="1800" spc="-1" strike="noStrike">
              <a:solidFill>
                <a:srgbClr val="ffffff"/>
              </a:solidFill>
              <a:uFill>
                <a:solidFill>
                  <a:srgbClr val="ffffff"/>
                </a:solidFill>
              </a:uFill>
              <a:latin typeface="Calibri"/>
            </a:endParaRPr>
          </a:p>
        </p:txBody>
      </p:sp>
      <p:sp>
        <p:nvSpPr>
          <p:cNvPr id="300" name="CustomShape 2"/>
          <p:cNvSpPr/>
          <p:nvPr/>
        </p:nvSpPr>
        <p:spPr>
          <a:xfrm>
            <a:off x="2120760" y="1413000"/>
            <a:ext cx="7473600" cy="2681280"/>
          </a:xfrm>
          <a:prstGeom prst="rect">
            <a:avLst/>
          </a:prstGeom>
          <a:noFill/>
          <a:ln>
            <a:noFill/>
          </a:ln>
        </p:spPr>
        <p:style>
          <a:lnRef idx="0"/>
          <a:fillRef idx="0"/>
          <a:effectRef idx="0"/>
          <a:fontRef idx="minor"/>
        </p:style>
        <p:txBody>
          <a:bodyPr lIns="0" rIns="0" tIns="0" bIns="0"/>
          <a:p>
            <a:pPr marL="1260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對稱性密碼學</a:t>
            </a:r>
            <a:endParaRPr b="0" lang="en-US" sz="1800" spc="-1" strike="noStrike">
              <a:solidFill>
                <a:srgbClr val="ffffff"/>
              </a:solidFill>
              <a:uFill>
                <a:solidFill>
                  <a:srgbClr val="ffffff"/>
                </a:solidFill>
              </a:uFill>
              <a:latin typeface="Arial"/>
            </a:endParaRPr>
          </a:p>
          <a:p>
            <a:pPr marL="755640" indent="-285480">
              <a:lnSpc>
                <a:spcPct val="101000"/>
              </a:lnSpc>
            </a:pPr>
            <a:r>
              <a:rPr b="0" lang="en-US" sz="2400" spc="-4"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加密與解密使用同一把金鑰稱之，又稱為單一或私  </a:t>
            </a:r>
            <a:r>
              <a:rPr b="0" lang="en-US" sz="2400" spc="-4" strike="noStrike">
                <a:solidFill>
                  <a:srgbClr val="ffffff"/>
                </a:solidFill>
                <a:uFill>
                  <a:solidFill>
                    <a:srgbClr val="ffffff"/>
                  </a:solidFill>
                </a:uFill>
                <a:latin typeface="DFKai-SB"/>
              </a:rPr>
              <a:t>密鑰匙</a:t>
            </a:r>
            <a:r>
              <a:rPr b="0" lang="en-US" sz="2400" spc="-4" strike="noStrike">
                <a:solidFill>
                  <a:srgbClr val="ffffff"/>
                </a:solidFill>
                <a:uFill>
                  <a:solidFill>
                    <a:srgbClr val="ffffff"/>
                  </a:solidFill>
                </a:uFill>
                <a:latin typeface="Arial"/>
              </a:rPr>
              <a:t>(secret-key)</a:t>
            </a:r>
            <a:r>
              <a:rPr b="0" lang="en-US" sz="2400" spc="-4" strike="noStrike">
                <a:solidFill>
                  <a:srgbClr val="ffffff"/>
                </a:solidFill>
                <a:uFill>
                  <a:solidFill>
                    <a:srgbClr val="ffffff"/>
                  </a:solidFill>
                </a:uFill>
                <a:latin typeface="DFKai-SB"/>
              </a:rPr>
              <a:t>，或傳統加密系統。</a:t>
            </a:r>
            <a:endParaRPr b="0" lang="en-US" sz="1800" spc="-1" strike="noStrike">
              <a:solidFill>
                <a:srgbClr val="ffffff"/>
              </a:solidFill>
              <a:uFill>
                <a:solidFill>
                  <a:srgbClr val="ffffff"/>
                </a:solidFill>
              </a:uFill>
              <a:latin typeface="Arial"/>
            </a:endParaRPr>
          </a:p>
          <a:p>
            <a:pPr marL="12600" indent="-28548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3" strike="noStrike">
                <a:solidFill>
                  <a:srgbClr val="ffffff"/>
                </a:solidFill>
                <a:uFill>
                  <a:solidFill>
                    <a:srgbClr val="ffffff"/>
                  </a:solidFill>
                </a:uFill>
                <a:latin typeface="DFKai-SB"/>
              </a:rPr>
              <a:t>非對稱性或公開鑰匙加密系統</a:t>
            </a:r>
            <a:endParaRPr b="0" lang="en-US" sz="1800" spc="-1" strike="noStrike">
              <a:solidFill>
                <a:srgbClr val="ffffff"/>
              </a:solidFill>
              <a:uFill>
                <a:solidFill>
                  <a:srgbClr val="ffffff"/>
                </a:solidFill>
              </a:uFill>
              <a:latin typeface="Arial"/>
            </a:endParaRPr>
          </a:p>
          <a:p>
            <a:pPr marL="469800" indent="-28548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加密與解密使用一對金鑰稱之</a:t>
            </a:r>
            <a:endParaRPr b="0" lang="en-US" sz="1800" spc="-1" strike="noStrike">
              <a:solidFill>
                <a:srgbClr val="ffffff"/>
              </a:solidFill>
              <a:uFill>
                <a:solidFill>
                  <a:srgbClr val="ffffff"/>
                </a:solidFill>
              </a:uFill>
              <a:latin typeface="Arial"/>
            </a:endParaRPr>
          </a:p>
          <a:p>
            <a:pPr marL="12600" indent="-28548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不需要金鑰的加密技術稱為雜湊</a:t>
            </a:r>
            <a:r>
              <a:rPr b="0" lang="en-US" sz="2750" spc="-633" strike="noStrike">
                <a:solidFill>
                  <a:srgbClr val="ffffff"/>
                </a:solidFill>
                <a:uFill>
                  <a:solidFill>
                    <a:srgbClr val="ffffff"/>
                  </a:solidFill>
                </a:uFill>
                <a:latin typeface="DFKai-SB"/>
              </a:rPr>
              <a:t> </a:t>
            </a:r>
            <a:r>
              <a:rPr b="0" lang="en-US" sz="2750" spc="24" strike="noStrike">
                <a:solidFill>
                  <a:srgbClr val="ffffff"/>
                </a:solidFill>
                <a:uFill>
                  <a:solidFill>
                    <a:srgbClr val="ffffff"/>
                  </a:solidFill>
                </a:uFill>
                <a:latin typeface="Arial"/>
              </a:rPr>
              <a:t>(HASH)</a:t>
            </a:r>
            <a:endParaRPr b="0" lang="en-US" sz="1800" spc="-1" strike="noStrike">
              <a:solidFill>
                <a:srgbClr val="ffffff"/>
              </a:solidFill>
              <a:uFill>
                <a:solidFill>
                  <a:srgbClr val="ffffff"/>
                </a:solidFill>
              </a:uFill>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2362320" y="455400"/>
            <a:ext cx="10515240" cy="1145160"/>
          </a:xfrm>
          <a:prstGeom prst="rect">
            <a:avLst/>
          </a:prstGeom>
          <a:noFill/>
          <a:ln>
            <a:noFill/>
          </a:ln>
        </p:spPr>
        <p:txBody>
          <a:bodyPr lIns="0" rIns="0" tIns="0" bIns="0" anchor="ctr"/>
          <a:p>
            <a:pPr marL="1184400">
              <a:lnSpc>
                <a:spcPct val="100000"/>
              </a:lnSpc>
            </a:pPr>
            <a:r>
              <a:rPr b="0" lang="en-US" sz="4400" spc="24" strike="noStrike">
                <a:solidFill>
                  <a:srgbClr val="ffffff"/>
                </a:solidFill>
                <a:uFill>
                  <a:solidFill>
                    <a:srgbClr val="ffffff"/>
                  </a:solidFill>
                </a:uFill>
                <a:latin typeface="Microsoft YaHei"/>
              </a:rPr>
              <a:t>區段加密 </a:t>
            </a:r>
            <a:r>
              <a:rPr b="0" lang="en-US" sz="4400" spc="-29" strike="noStrike">
                <a:solidFill>
                  <a:srgbClr val="ffffff"/>
                </a:solidFill>
                <a:uFill>
                  <a:solidFill>
                    <a:srgbClr val="ffffff"/>
                  </a:solidFill>
                </a:uFill>
                <a:latin typeface="Calibri Light"/>
              </a:rPr>
              <a:t>vs.</a:t>
            </a:r>
            <a:r>
              <a:rPr b="0" lang="en-US" sz="4400" spc="-253" strike="noStrike">
                <a:solidFill>
                  <a:srgbClr val="ffffff"/>
                </a:solidFill>
                <a:uFill>
                  <a:solidFill>
                    <a:srgbClr val="ffffff"/>
                  </a:solidFill>
                </a:uFill>
                <a:latin typeface="Calibri Light"/>
              </a:rPr>
              <a:t> </a:t>
            </a:r>
            <a:r>
              <a:rPr b="0" lang="en-US" sz="4400" spc="24" strike="noStrike">
                <a:solidFill>
                  <a:srgbClr val="ffffff"/>
                </a:solidFill>
                <a:uFill>
                  <a:solidFill>
                    <a:srgbClr val="ffffff"/>
                  </a:solidFill>
                </a:uFill>
                <a:latin typeface="Microsoft YaHei"/>
              </a:rPr>
              <a:t>資料流加密</a:t>
            </a:r>
            <a:endParaRPr b="0" lang="en-US" sz="1800" spc="-1" strike="noStrike">
              <a:solidFill>
                <a:srgbClr val="ffffff"/>
              </a:solidFill>
              <a:uFill>
                <a:solidFill>
                  <a:srgbClr val="ffffff"/>
                </a:solidFill>
              </a:uFill>
              <a:latin typeface="Calibri"/>
            </a:endParaRPr>
          </a:p>
        </p:txBody>
      </p:sp>
      <p:sp>
        <p:nvSpPr>
          <p:cNvPr id="302" name="CustomShape 2"/>
          <p:cNvSpPr/>
          <p:nvPr/>
        </p:nvSpPr>
        <p:spPr>
          <a:xfrm>
            <a:off x="2139840" y="1317600"/>
            <a:ext cx="7559280" cy="5460120"/>
          </a:xfrm>
          <a:prstGeom prst="rect">
            <a:avLst/>
          </a:prstGeom>
          <a:noFill/>
          <a:ln>
            <a:noFill/>
          </a:ln>
        </p:spPr>
        <p:style>
          <a:lnRef idx="0"/>
          <a:fillRef idx="0"/>
          <a:effectRef idx="0"/>
          <a:fontRef idx="minor"/>
        </p:style>
        <p:txBody>
          <a:bodyPr lIns="0" rIns="0" tIns="0" bIns="0"/>
          <a:p>
            <a:pPr marL="355680" indent="-342720">
              <a:lnSpc>
                <a:spcPct val="100000"/>
              </a:lnSpc>
              <a:buClr>
                <a:srgbClr val="ffffff"/>
              </a:buClr>
              <a:buFont typeface="Arial"/>
              <a:buChar char="•"/>
            </a:pPr>
            <a:r>
              <a:rPr b="0" lang="en-US" sz="2750" spc="38" strike="noStrike">
                <a:solidFill>
                  <a:srgbClr val="ffffff"/>
                </a:solidFill>
                <a:uFill>
                  <a:solidFill>
                    <a:srgbClr val="ffffff"/>
                  </a:solidFill>
                </a:uFill>
                <a:latin typeface="DFKai-SB"/>
              </a:rPr>
              <a:t>「資料區段加密</a:t>
            </a:r>
            <a:r>
              <a:rPr b="0" lang="en-US" sz="2750" spc="-627" strike="noStrike">
                <a:solidFill>
                  <a:srgbClr val="ffffff"/>
                </a:solidFill>
                <a:uFill>
                  <a:solidFill>
                    <a:srgbClr val="ffffff"/>
                  </a:solidFill>
                </a:uFill>
                <a:latin typeface="DFKai-SB"/>
              </a:rPr>
              <a:t> </a:t>
            </a:r>
            <a:r>
              <a:rPr b="0" lang="en-US" sz="2750" spc="12" strike="noStrike">
                <a:solidFill>
                  <a:srgbClr val="ffffff"/>
                </a:solidFill>
                <a:uFill>
                  <a:solidFill>
                    <a:srgbClr val="ffffff"/>
                  </a:solidFill>
                </a:uFill>
                <a:latin typeface="Arial"/>
              </a:rPr>
              <a:t>(block cipher)</a:t>
            </a:r>
            <a:r>
              <a:rPr b="0" lang="en-US" sz="2750" spc="12" strike="noStrike">
                <a:solidFill>
                  <a:srgbClr val="ffffff"/>
                </a:solidFill>
                <a:uFill>
                  <a:solidFill>
                    <a:srgbClr val="ffffff"/>
                  </a:solidFill>
                </a:uFill>
                <a:latin typeface="DFKai-SB"/>
              </a:rPr>
              <a:t>」</a:t>
            </a:r>
            <a:endParaRPr b="0" lang="en-US" sz="1800" spc="-1" strike="noStrike">
              <a:solidFill>
                <a:srgbClr val="ffffff"/>
              </a:solidFill>
              <a:uFill>
                <a:solidFill>
                  <a:srgbClr val="ffffff"/>
                </a:solidFill>
              </a:uFill>
              <a:latin typeface="Arial"/>
            </a:endParaRPr>
          </a:p>
          <a:p>
            <a:pPr marL="755640" indent="-285480">
              <a:lnSpc>
                <a:spcPct val="100000"/>
              </a:lnSpc>
            </a:pPr>
            <a:r>
              <a:rPr b="0" lang="en-US" sz="2400" spc="-4"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將明文分成數個</a:t>
            </a:r>
            <a:r>
              <a:rPr b="0" lang="en-US" sz="2400" spc="-1" strike="noStrike">
                <a:solidFill>
                  <a:srgbClr val="ffffff"/>
                </a:solidFill>
                <a:uFill>
                  <a:solidFill>
                    <a:srgbClr val="ffffff"/>
                  </a:solidFill>
                </a:uFill>
                <a:latin typeface="Arial"/>
              </a:rPr>
              <a:t>n</a:t>
            </a:r>
            <a:r>
              <a:rPr b="0" lang="en-US" sz="2400" spc="-1" strike="noStrike">
                <a:solidFill>
                  <a:srgbClr val="ffffff"/>
                </a:solidFill>
                <a:uFill>
                  <a:solidFill>
                    <a:srgbClr val="ffffff"/>
                  </a:solidFill>
                </a:uFill>
                <a:latin typeface="DFKai-SB"/>
              </a:rPr>
              <a:t>個字元或位元的區段，並且對每  一個區段資料應用相同的演算法則和鑰匙，數學式  表示為</a:t>
            </a:r>
            <a:r>
              <a:rPr b="0" lang="en-US" sz="2400" spc="-608" strike="noStrike">
                <a:solidFill>
                  <a:srgbClr val="ffffff"/>
                </a:solidFill>
                <a:uFill>
                  <a:solidFill>
                    <a:srgbClr val="ffffff"/>
                  </a:solidFill>
                </a:uFill>
                <a:latin typeface="DFKai-SB"/>
              </a:rPr>
              <a:t> </a:t>
            </a:r>
            <a:r>
              <a:rPr b="0" lang="en-US" sz="2400" spc="-1" strike="noStrike">
                <a:solidFill>
                  <a:srgbClr val="ffffff"/>
                </a:solidFill>
                <a:uFill>
                  <a:solidFill>
                    <a:srgbClr val="ffffff"/>
                  </a:solidFill>
                </a:uFill>
                <a:latin typeface="Arial"/>
              </a:rPr>
              <a:t>(M</a:t>
            </a:r>
            <a:r>
              <a:rPr b="0" lang="en-US" sz="2400" spc="-1" strike="noStrike">
                <a:solidFill>
                  <a:srgbClr val="ffffff"/>
                </a:solidFill>
                <a:uFill>
                  <a:solidFill>
                    <a:srgbClr val="ffffff"/>
                  </a:solidFill>
                </a:uFill>
                <a:latin typeface="DFKai-SB"/>
              </a:rPr>
              <a:t>為明文，分割成</a:t>
            </a:r>
            <a:r>
              <a:rPr b="0" lang="en-US" sz="2400" spc="-1" strike="noStrike">
                <a:solidFill>
                  <a:srgbClr val="ffffff"/>
                </a:solidFill>
                <a:uFill>
                  <a:solidFill>
                    <a:srgbClr val="ffffff"/>
                  </a:solidFill>
                </a:uFill>
                <a:latin typeface="Arial"/>
              </a:rPr>
              <a:t>M1</a:t>
            </a:r>
            <a:r>
              <a:rPr b="0" lang="en-US" sz="2400" spc="-1" strike="noStrike">
                <a:solidFill>
                  <a:srgbClr val="ffffff"/>
                </a:solidFill>
                <a:uFill>
                  <a:solidFill>
                    <a:srgbClr val="ffffff"/>
                  </a:solidFill>
                </a:uFill>
                <a:latin typeface="DFKai-SB"/>
              </a:rPr>
              <a:t>、</a:t>
            </a:r>
            <a:r>
              <a:rPr b="0" lang="en-US" sz="2400" spc="-1" strike="noStrike">
                <a:solidFill>
                  <a:srgbClr val="ffffff"/>
                </a:solidFill>
                <a:uFill>
                  <a:solidFill>
                    <a:srgbClr val="ffffff"/>
                  </a:solidFill>
                </a:uFill>
                <a:latin typeface="Arial"/>
              </a:rPr>
              <a:t>M2…Mn</a:t>
            </a:r>
            <a:r>
              <a:rPr b="0" lang="en-US" sz="2400" spc="-1" strike="noStrike">
                <a:solidFill>
                  <a:srgbClr val="ffffff"/>
                </a:solidFill>
                <a:uFill>
                  <a:solidFill>
                    <a:srgbClr val="ffffff"/>
                  </a:solidFill>
                </a:uFill>
                <a:latin typeface="DFKai-SB"/>
              </a:rPr>
              <a:t>區段</a:t>
            </a:r>
            <a:r>
              <a:rPr b="0" lang="en-US" sz="2400" spc="-1" strike="noStrike">
                <a:solidFill>
                  <a:srgbClr val="ffffff"/>
                </a:solidFill>
                <a:uFill>
                  <a:solidFill>
                    <a:srgbClr val="ffffff"/>
                  </a:solidFill>
                </a:uFill>
                <a:latin typeface="Arial"/>
              </a:rPr>
              <a:t>)</a:t>
            </a:r>
            <a:endParaRPr b="0" lang="en-US" sz="1800" spc="-1" strike="noStrike">
              <a:solidFill>
                <a:srgbClr val="ffffff"/>
              </a:solidFill>
              <a:uFill>
                <a:solidFill>
                  <a:srgbClr val="ffffff"/>
                </a:solidFill>
              </a:uFill>
              <a:latin typeface="Arial"/>
            </a:endParaRPr>
          </a:p>
          <a:p>
            <a:pPr marL="927000" indent="-285480">
              <a:lnSpc>
                <a:spcPct val="100000"/>
              </a:lnSpc>
            </a:pPr>
            <a:r>
              <a:rPr b="0" lang="en-US" sz="2000" spc="4" strike="noStrike">
                <a:solidFill>
                  <a:srgbClr val="ffffff"/>
                </a:solidFill>
                <a:uFill>
                  <a:solidFill>
                    <a:srgbClr val="ffffff"/>
                  </a:solidFill>
                </a:uFill>
                <a:latin typeface="Arial"/>
              </a:rPr>
              <a:t>•</a:t>
            </a:r>
            <a:r>
              <a:rPr b="0" lang="en-US" sz="2000" spc="4" strike="noStrike">
                <a:solidFill>
                  <a:srgbClr val="ffffff"/>
                </a:solidFill>
                <a:uFill>
                  <a:solidFill>
                    <a:srgbClr val="ffffff"/>
                  </a:solidFill>
                </a:uFill>
                <a:latin typeface="Arial"/>
              </a:rPr>
              <a:t>	</a:t>
            </a:r>
            <a:r>
              <a:rPr b="0" lang="en-US" sz="2000" spc="-1" strike="noStrike">
                <a:solidFill>
                  <a:srgbClr val="ffffff"/>
                </a:solidFill>
                <a:uFill>
                  <a:solidFill>
                    <a:srgbClr val="ffffff"/>
                  </a:solidFill>
                </a:uFill>
                <a:latin typeface="Arial"/>
              </a:rPr>
              <a:t>E(M,K)=E(M1,K)E(M2,K)…..E(Mn,K)</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Arial"/>
              <a:buChar char="•"/>
            </a:pPr>
            <a:r>
              <a:rPr b="0" lang="en-US" sz="2750" spc="43" strike="noStrike">
                <a:solidFill>
                  <a:srgbClr val="ffffff"/>
                </a:solidFill>
                <a:uFill>
                  <a:solidFill>
                    <a:srgbClr val="ffffff"/>
                  </a:solidFill>
                </a:uFill>
                <a:latin typeface="DFKai-SB"/>
              </a:rPr>
              <a:t>「資料流加密</a:t>
            </a:r>
            <a:r>
              <a:rPr b="0" lang="en-US" sz="2750" spc="-627" strike="noStrike">
                <a:solidFill>
                  <a:srgbClr val="ffffff"/>
                </a:solidFill>
                <a:uFill>
                  <a:solidFill>
                    <a:srgbClr val="ffffff"/>
                  </a:solidFill>
                </a:uFill>
                <a:latin typeface="DFKai-SB"/>
              </a:rPr>
              <a:t> </a:t>
            </a:r>
            <a:r>
              <a:rPr b="0" lang="en-US" sz="2750" spc="18" strike="noStrike">
                <a:solidFill>
                  <a:srgbClr val="ffffff"/>
                </a:solidFill>
                <a:uFill>
                  <a:solidFill>
                    <a:srgbClr val="ffffff"/>
                  </a:solidFill>
                </a:uFill>
                <a:latin typeface="Arial"/>
              </a:rPr>
              <a:t>(stream </a:t>
            </a:r>
            <a:r>
              <a:rPr b="0" lang="en-US" sz="2750" spc="9" strike="noStrike">
                <a:solidFill>
                  <a:srgbClr val="ffffff"/>
                </a:solidFill>
                <a:uFill>
                  <a:solidFill>
                    <a:srgbClr val="ffffff"/>
                  </a:solidFill>
                </a:uFill>
                <a:latin typeface="Arial"/>
              </a:rPr>
              <a:t>cipher)</a:t>
            </a:r>
            <a:r>
              <a:rPr b="0" lang="en-US" sz="2750" spc="9" strike="noStrike">
                <a:solidFill>
                  <a:srgbClr val="ffffff"/>
                </a:solidFill>
                <a:uFill>
                  <a:solidFill>
                    <a:srgbClr val="ffffff"/>
                  </a:solidFill>
                </a:uFill>
                <a:latin typeface="DFKai-SB"/>
              </a:rPr>
              <a:t>」</a:t>
            </a:r>
            <a:endParaRPr b="0" lang="en-US" sz="1800" spc="-1" strike="noStrike">
              <a:solidFill>
                <a:srgbClr val="ffffff"/>
              </a:solidFill>
              <a:uFill>
                <a:solidFill>
                  <a:srgbClr val="ffffff"/>
                </a:solidFill>
              </a:uFill>
              <a:latin typeface="Arial"/>
            </a:endParaRPr>
          </a:p>
          <a:p>
            <a:pPr marL="755640" indent="-285480" algn="just">
              <a:lnSpc>
                <a:spcPct val="100000"/>
              </a:lnSpc>
            </a:pPr>
            <a:r>
              <a:rPr b="0" lang="en-US" sz="2400" spc="-4"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資料流加密並不會將明文切分為區段，而是一次加  密資料流的一個位元或是位元組。常見的作法是將  較短的加密鑰匙延展成為無限長、近似亂碼的一長  </a:t>
            </a:r>
            <a:r>
              <a:rPr b="0" lang="en-US" sz="2400" spc="-4" strike="noStrike">
                <a:solidFill>
                  <a:srgbClr val="ffffff"/>
                </a:solidFill>
                <a:uFill>
                  <a:solidFill>
                    <a:srgbClr val="ffffff"/>
                  </a:solidFill>
                </a:uFill>
                <a:latin typeface="DFKai-SB"/>
              </a:rPr>
              <a:t>串金鑰串流</a:t>
            </a:r>
            <a:r>
              <a:rPr b="0" lang="en-US" sz="2400" spc="-4" strike="noStrike">
                <a:solidFill>
                  <a:srgbClr val="ffffff"/>
                </a:solidFill>
                <a:uFill>
                  <a:solidFill>
                    <a:srgbClr val="ffffff"/>
                  </a:solidFill>
                </a:uFill>
                <a:latin typeface="Arial"/>
              </a:rPr>
              <a:t>(keystream)</a:t>
            </a:r>
            <a:r>
              <a:rPr b="0" lang="en-US" sz="2400" spc="-4" strike="noStrike">
                <a:solidFill>
                  <a:srgbClr val="ffffff"/>
                </a:solidFill>
                <a:uFill>
                  <a:solidFill>
                    <a:srgbClr val="ffffff"/>
                  </a:solidFill>
                </a:uFill>
                <a:latin typeface="DFKai-SB"/>
              </a:rPr>
              <a:t>，再將金鑰串流和原始資料</a:t>
            </a:r>
            <a:endParaRPr b="0" lang="en-US" sz="1800" spc="-1" strike="noStrike">
              <a:solidFill>
                <a:srgbClr val="ffffff"/>
              </a:solidFill>
              <a:uFill>
                <a:solidFill>
                  <a:srgbClr val="ffffff"/>
                </a:solidFill>
              </a:uFill>
              <a:latin typeface="Arial"/>
            </a:endParaRPr>
          </a:p>
          <a:p>
            <a:pPr marL="755640" indent="-285480">
              <a:lnSpc>
                <a:spcPts val="1000"/>
              </a:lnSpc>
            </a:pPr>
            <a:r>
              <a:rPr b="0" lang="en-US" sz="2400" spc="-12" strike="noStrike">
                <a:solidFill>
                  <a:srgbClr val="ffffff"/>
                </a:solidFill>
                <a:uFill>
                  <a:solidFill>
                    <a:srgbClr val="ffffff"/>
                  </a:solidFill>
                </a:uFill>
                <a:latin typeface="DFKai-SB"/>
              </a:rPr>
              <a:t>（</a:t>
            </a:r>
            <a:r>
              <a:rPr b="0" lang="en-US" sz="2400" spc="-12" strike="noStrike">
                <a:solidFill>
                  <a:srgbClr val="ffffff"/>
                </a:solidFill>
                <a:uFill>
                  <a:solidFill>
                    <a:srgbClr val="ffffff"/>
                  </a:solidFill>
                </a:uFill>
                <a:latin typeface="Arial"/>
              </a:rPr>
              <a:t>plain</a:t>
            </a:r>
            <a:r>
              <a:rPr b="0" lang="en-US" sz="2400" spc="-38" strike="noStrike">
                <a:solidFill>
                  <a:srgbClr val="ffffff"/>
                </a:solidFill>
                <a:uFill>
                  <a:solidFill>
                    <a:srgbClr val="ffffff"/>
                  </a:solidFill>
                </a:uFill>
                <a:latin typeface="Arial"/>
              </a:rPr>
              <a:t> </a:t>
            </a:r>
            <a:r>
              <a:rPr b="0" lang="en-US" sz="2400" spc="-4" strike="noStrike">
                <a:solidFill>
                  <a:srgbClr val="ffffff"/>
                </a:solidFill>
                <a:uFill>
                  <a:solidFill>
                    <a:srgbClr val="ffffff"/>
                  </a:solidFill>
                </a:uFill>
                <a:latin typeface="Arial"/>
              </a:rPr>
              <a:t>text</a:t>
            </a:r>
            <a:r>
              <a:rPr b="0" lang="en-US" sz="2400" spc="-4" strike="noStrike">
                <a:solidFill>
                  <a:srgbClr val="ffffff"/>
                </a:solidFill>
                <a:uFill>
                  <a:solidFill>
                    <a:srgbClr val="ffffff"/>
                  </a:solidFill>
                </a:uFill>
                <a:latin typeface="DFKai-SB"/>
              </a:rPr>
              <a:t>）經過</a:t>
            </a:r>
            <a:r>
              <a:rPr b="0" lang="en-US" sz="2400" spc="-4" strike="noStrike">
                <a:solidFill>
                  <a:srgbClr val="ffffff"/>
                </a:solidFill>
                <a:uFill>
                  <a:solidFill>
                    <a:srgbClr val="ffffff"/>
                  </a:solidFill>
                </a:uFill>
                <a:latin typeface="Arial"/>
              </a:rPr>
              <a:t>XOR</a:t>
            </a:r>
            <a:r>
              <a:rPr b="0" lang="en-US" sz="2400" spc="-4" strike="noStrike">
                <a:solidFill>
                  <a:srgbClr val="ffffff"/>
                </a:solidFill>
                <a:uFill>
                  <a:solidFill>
                    <a:srgbClr val="ffffff"/>
                  </a:solidFill>
                </a:uFill>
                <a:latin typeface="DFKai-SB"/>
              </a:rPr>
              <a:t>運算後，產生密文資料</a:t>
            </a:r>
            <a:endParaRPr b="0" lang="en-US" sz="1800" spc="-1" strike="noStrike">
              <a:solidFill>
                <a:srgbClr val="ffffff"/>
              </a:solidFill>
              <a:uFill>
                <a:solidFill>
                  <a:srgbClr val="ffffff"/>
                </a:solidFill>
              </a:uFill>
              <a:latin typeface="Arial"/>
            </a:endParaRPr>
          </a:p>
          <a:p>
            <a:pPr marL="755640" indent="-285480">
              <a:lnSpc>
                <a:spcPts val="1011"/>
              </a:lnSpc>
            </a:pPr>
            <a:r>
              <a:rPr b="0" lang="en-US" sz="2400" spc="-12" strike="noStrike">
                <a:solidFill>
                  <a:srgbClr val="ffffff"/>
                </a:solidFill>
                <a:uFill>
                  <a:solidFill>
                    <a:srgbClr val="ffffff"/>
                  </a:solidFill>
                </a:uFill>
                <a:latin typeface="DFKai-SB"/>
              </a:rPr>
              <a:t>（</a:t>
            </a:r>
            <a:r>
              <a:rPr b="0" lang="en-US" sz="2400" spc="-12" strike="noStrike">
                <a:solidFill>
                  <a:srgbClr val="ffffff"/>
                </a:solidFill>
                <a:uFill>
                  <a:solidFill>
                    <a:srgbClr val="ffffff"/>
                  </a:solidFill>
                </a:uFill>
                <a:latin typeface="Arial"/>
              </a:rPr>
              <a:t>cipher</a:t>
            </a:r>
            <a:r>
              <a:rPr b="0" lang="en-US" sz="2400" spc="-6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Arial"/>
              </a:rPr>
              <a:t>text</a:t>
            </a:r>
            <a:r>
              <a:rPr b="0" lang="en-US" sz="2400" spc="-1" strike="noStrike">
                <a:solidFill>
                  <a:srgbClr val="ffffff"/>
                </a:solidFill>
                <a:uFill>
                  <a:solidFill>
                    <a:srgbClr val="ffffff"/>
                  </a:solidFill>
                </a:uFill>
                <a:latin typeface="DFKai-SB"/>
              </a:rPr>
              <a:t>）。</a:t>
            </a:r>
            <a:endParaRPr b="0" lang="en-US" sz="1800" spc="-1" strike="noStrike">
              <a:solidFill>
                <a:srgbClr val="ffffff"/>
              </a:solidFill>
              <a:uFill>
                <a:solidFill>
                  <a:srgbClr val="ffffff"/>
                </a:solidFill>
              </a:uFill>
              <a:latin typeface="Arial"/>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Shape 1"/>
          <p:cNvSpPr txBox="1"/>
          <p:nvPr/>
        </p:nvSpPr>
        <p:spPr>
          <a:xfrm>
            <a:off x="2025720" y="164520"/>
            <a:ext cx="10515240" cy="1145160"/>
          </a:xfrm>
          <a:prstGeom prst="rect">
            <a:avLst/>
          </a:prstGeom>
          <a:noFill/>
          <a:ln>
            <a:noFill/>
          </a:ln>
        </p:spPr>
        <p:txBody>
          <a:bodyPr lIns="0" rIns="0" tIns="0" bIns="0" anchor="ctr"/>
          <a:p>
            <a:pPr marL="2565360">
              <a:lnSpc>
                <a:spcPct val="100000"/>
              </a:lnSpc>
            </a:pPr>
            <a:r>
              <a:rPr b="0" lang="en-US" sz="4400" spc="9" strike="noStrike">
                <a:solidFill>
                  <a:srgbClr val="ffffff"/>
                </a:solidFill>
                <a:uFill>
                  <a:solidFill>
                    <a:srgbClr val="ffffff"/>
                  </a:solidFill>
                </a:uFill>
                <a:latin typeface="Microsoft YaHei"/>
              </a:rPr>
              <a:t>古典加密技術</a:t>
            </a:r>
            <a:endParaRPr b="0" lang="en-US" sz="1800" spc="-1" strike="noStrike">
              <a:solidFill>
                <a:srgbClr val="ffffff"/>
              </a:solidFill>
              <a:uFill>
                <a:solidFill>
                  <a:srgbClr val="ffffff"/>
                </a:solidFill>
              </a:uFill>
              <a:latin typeface="Calibri"/>
            </a:endParaRPr>
          </a:p>
        </p:txBody>
      </p:sp>
      <p:sp>
        <p:nvSpPr>
          <p:cNvPr id="304" name="CustomShape 2"/>
          <p:cNvSpPr/>
          <p:nvPr/>
        </p:nvSpPr>
        <p:spPr>
          <a:xfrm>
            <a:off x="2025720" y="1184400"/>
            <a:ext cx="7711560" cy="5798520"/>
          </a:xfrm>
          <a:prstGeom prst="rect">
            <a:avLst/>
          </a:prstGeom>
          <a:noFill/>
          <a:ln>
            <a:noFill/>
          </a:ln>
        </p:spPr>
        <p:style>
          <a:lnRef idx="0"/>
          <a:fillRef idx="0"/>
          <a:effectRef idx="0"/>
          <a:fontRef idx="minor"/>
        </p:style>
        <p:txBody>
          <a:bodyPr lIns="0" rIns="0" tIns="0" bIns="0"/>
          <a:p>
            <a:pPr marL="1260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3" strike="noStrike">
                <a:solidFill>
                  <a:srgbClr val="ffffff"/>
                </a:solidFill>
                <a:uFill>
                  <a:solidFill>
                    <a:srgbClr val="ffffff"/>
                  </a:solidFill>
                </a:uFill>
                <a:latin typeface="DFKai-SB"/>
              </a:rPr>
              <a:t>將明文中的字元用其它的字元或符號來替代</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Symbol" charset="2"/>
              <a:buChar char=""/>
            </a:pPr>
            <a:r>
              <a:rPr b="0" lang="en-US" sz="2750" spc="12" strike="noStrike">
                <a:solidFill>
                  <a:srgbClr val="ffffff"/>
                </a:solidFill>
                <a:uFill>
                  <a:solidFill>
                    <a:srgbClr val="ffffff"/>
                  </a:solidFill>
                </a:uFill>
                <a:latin typeface="Arial"/>
              </a:rPr>
              <a:t>Caesar</a:t>
            </a:r>
            <a:r>
              <a:rPr b="0" lang="en-US" sz="2750" spc="-94" strike="noStrike">
                <a:solidFill>
                  <a:srgbClr val="ffffff"/>
                </a:solidFill>
                <a:uFill>
                  <a:solidFill>
                    <a:srgbClr val="ffffff"/>
                  </a:solidFill>
                </a:uFill>
                <a:latin typeface="Arial"/>
              </a:rPr>
              <a:t> </a:t>
            </a:r>
            <a:r>
              <a:rPr b="0" lang="en-US" sz="2750" spc="97" strike="noStrike">
                <a:solidFill>
                  <a:srgbClr val="ffffff"/>
                </a:solidFill>
                <a:uFill>
                  <a:solidFill>
                    <a:srgbClr val="ffffff"/>
                  </a:solidFill>
                </a:uFill>
                <a:latin typeface="DFKai-SB"/>
              </a:rPr>
              <a:t>加密法</a:t>
            </a:r>
            <a:endParaRPr b="0" lang="en-US" sz="1800" spc="-1" strike="noStrike">
              <a:solidFill>
                <a:srgbClr val="ffffff"/>
              </a:solidFill>
              <a:uFill>
                <a:solidFill>
                  <a:srgbClr val="ffffff"/>
                </a:solidFill>
              </a:uFill>
              <a:latin typeface="Arial"/>
            </a:endParaRPr>
          </a:p>
          <a:p>
            <a:pPr marL="755640" indent="-285480">
              <a:lnSpc>
                <a:spcPts val="1005"/>
              </a:lnSpc>
            </a:pPr>
            <a:r>
              <a:rPr b="0" lang="en-US" sz="2400" spc="-4"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最早且最簡單的取代加密法，由西元前</a:t>
            </a:r>
            <a:r>
              <a:rPr b="0" lang="en-US" sz="2400" spc="-1" strike="noStrike">
                <a:solidFill>
                  <a:srgbClr val="ffffff"/>
                </a:solidFill>
                <a:uFill>
                  <a:solidFill>
                    <a:srgbClr val="ffffff"/>
                  </a:solidFill>
                </a:uFill>
                <a:latin typeface="Arial"/>
              </a:rPr>
              <a:t>50</a:t>
            </a:r>
            <a:r>
              <a:rPr b="0" lang="en-US" sz="2400" spc="-1" strike="noStrike">
                <a:solidFill>
                  <a:srgbClr val="ffffff"/>
                </a:solidFill>
                <a:uFill>
                  <a:solidFill>
                    <a:srgbClr val="ffffff"/>
                  </a:solidFill>
                </a:uFill>
                <a:latin typeface="DFKai-SB"/>
              </a:rPr>
              <a:t>年羅馬皇  帝</a:t>
            </a:r>
            <a:r>
              <a:rPr b="0" lang="en-US" sz="2400" spc="-579" strike="noStrike">
                <a:solidFill>
                  <a:srgbClr val="ffffff"/>
                </a:solidFill>
                <a:uFill>
                  <a:solidFill>
                    <a:srgbClr val="ffffff"/>
                  </a:solidFill>
                </a:uFill>
                <a:latin typeface="DFKai-SB"/>
              </a:rPr>
              <a:t> </a:t>
            </a:r>
            <a:r>
              <a:rPr b="0" lang="en-US" sz="2400" spc="-12" strike="noStrike">
                <a:solidFill>
                  <a:srgbClr val="ffffff"/>
                </a:solidFill>
                <a:uFill>
                  <a:solidFill>
                    <a:srgbClr val="ffffff"/>
                  </a:solidFill>
                </a:uFill>
                <a:latin typeface="Arial"/>
              </a:rPr>
              <a:t>Julius </a:t>
            </a:r>
            <a:r>
              <a:rPr b="0" lang="en-US" sz="2400" spc="-4" strike="noStrike">
                <a:solidFill>
                  <a:srgbClr val="ffffff"/>
                </a:solidFill>
                <a:uFill>
                  <a:solidFill>
                    <a:srgbClr val="ffffff"/>
                  </a:solidFill>
                </a:uFill>
                <a:latin typeface="Arial"/>
              </a:rPr>
              <a:t>Caesar</a:t>
            </a:r>
            <a:r>
              <a:rPr b="0" lang="en-US" sz="2400" spc="-4" strike="noStrike">
                <a:solidFill>
                  <a:srgbClr val="ffffff"/>
                </a:solidFill>
                <a:uFill>
                  <a:solidFill>
                    <a:srgbClr val="ffffff"/>
                  </a:solidFill>
                </a:uFill>
                <a:latin typeface="DFKai-SB"/>
              </a:rPr>
              <a:t>採用</a:t>
            </a:r>
            <a:endParaRPr b="0" lang="en-US" sz="1800" spc="-1" strike="noStrike">
              <a:solidFill>
                <a:srgbClr val="ffffff"/>
              </a:solidFill>
              <a:uFill>
                <a:solidFill>
                  <a:srgbClr val="ffffff"/>
                </a:solidFill>
              </a:uFill>
              <a:latin typeface="Arial"/>
            </a:endParaRPr>
          </a:p>
          <a:p>
            <a:pPr marL="469800" indent="-28548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將每個字母用其後的第三個字母來取代。例如：</a:t>
            </a:r>
            <a:endParaRPr b="0" lang="en-US" sz="1800" spc="-1" strike="noStrike">
              <a:solidFill>
                <a:srgbClr val="ffffff"/>
              </a:solidFill>
              <a:uFill>
                <a:solidFill>
                  <a:srgbClr val="ffffff"/>
                </a:solidFill>
              </a:uFill>
              <a:latin typeface="Arial"/>
            </a:endParaRPr>
          </a:p>
          <a:p>
            <a:pPr lvl="1" marL="1155600" indent="-228240">
              <a:lnSpc>
                <a:spcPct val="100000"/>
              </a:lnSpc>
              <a:buClr>
                <a:srgbClr val="ffffff"/>
              </a:buClr>
              <a:buFont typeface="Arial"/>
              <a:buChar char="•"/>
            </a:pPr>
            <a:r>
              <a:rPr b="0" lang="en-US" sz="2000" spc="4" strike="noStrike">
                <a:solidFill>
                  <a:srgbClr val="ffffff"/>
                </a:solidFill>
                <a:uFill>
                  <a:solidFill>
                    <a:srgbClr val="ffffff"/>
                  </a:solidFill>
                </a:uFill>
                <a:latin typeface="DFKai-SB"/>
              </a:rPr>
              <a:t>明文：</a:t>
            </a:r>
            <a:r>
              <a:rPr b="0" lang="en-US" sz="2000" spc="4" strike="noStrike">
                <a:solidFill>
                  <a:srgbClr val="ffffff"/>
                </a:solidFill>
                <a:uFill>
                  <a:solidFill>
                    <a:srgbClr val="ffffff"/>
                  </a:solidFill>
                </a:uFill>
                <a:latin typeface="Arial"/>
              </a:rPr>
              <a:t>ATTACK AT</a:t>
            </a:r>
            <a:r>
              <a:rPr b="0" lang="en-US" sz="2000" spc="-83" strike="noStrike">
                <a:solidFill>
                  <a:srgbClr val="ffffff"/>
                </a:solidFill>
                <a:uFill>
                  <a:solidFill>
                    <a:srgbClr val="ffffff"/>
                  </a:solidFill>
                </a:uFill>
                <a:latin typeface="Arial"/>
              </a:rPr>
              <a:t> </a:t>
            </a:r>
            <a:r>
              <a:rPr b="0" lang="en-US" sz="2000" spc="38" strike="noStrike">
                <a:solidFill>
                  <a:srgbClr val="ffffff"/>
                </a:solidFill>
                <a:uFill>
                  <a:solidFill>
                    <a:srgbClr val="ffffff"/>
                  </a:solidFill>
                </a:uFill>
                <a:latin typeface="Arial"/>
              </a:rPr>
              <a:t>DAWN</a:t>
            </a:r>
            <a:endParaRPr b="0" lang="en-US" sz="1800" spc="-1" strike="noStrike">
              <a:solidFill>
                <a:srgbClr val="ffffff"/>
              </a:solidFill>
              <a:uFill>
                <a:solidFill>
                  <a:srgbClr val="ffffff"/>
                </a:solidFill>
              </a:uFill>
              <a:latin typeface="Arial"/>
            </a:endParaRPr>
          </a:p>
          <a:p>
            <a:pPr lvl="1" marL="1155600" indent="-228240">
              <a:lnSpc>
                <a:spcPct val="100000"/>
              </a:lnSpc>
              <a:buClr>
                <a:srgbClr val="ffffff"/>
              </a:buClr>
              <a:buFont typeface="Arial"/>
              <a:buChar char="•"/>
            </a:pPr>
            <a:r>
              <a:rPr b="0" lang="en-US" sz="2000" spc="4" strike="noStrike">
                <a:solidFill>
                  <a:srgbClr val="ffffff"/>
                </a:solidFill>
                <a:uFill>
                  <a:solidFill>
                    <a:srgbClr val="ffffff"/>
                  </a:solidFill>
                </a:uFill>
                <a:latin typeface="DFKai-SB"/>
              </a:rPr>
              <a:t>密文：</a:t>
            </a:r>
            <a:r>
              <a:rPr b="0" lang="en-US" sz="2000" spc="4" strike="noStrike">
                <a:solidFill>
                  <a:srgbClr val="ffffff"/>
                </a:solidFill>
                <a:uFill>
                  <a:solidFill>
                    <a:srgbClr val="ffffff"/>
                  </a:solidFill>
                </a:uFill>
                <a:latin typeface="Arial"/>
              </a:rPr>
              <a:t>DWWDFN </a:t>
            </a:r>
            <a:r>
              <a:rPr b="0" lang="en-US" sz="2000" spc="-38" strike="noStrike">
                <a:solidFill>
                  <a:srgbClr val="ffffff"/>
                </a:solidFill>
                <a:uFill>
                  <a:solidFill>
                    <a:srgbClr val="ffffff"/>
                  </a:solidFill>
                </a:uFill>
                <a:latin typeface="Arial"/>
              </a:rPr>
              <a:t>DW </a:t>
            </a:r>
            <a:r>
              <a:rPr b="0" lang="en-US" sz="2000" spc="29" strike="noStrike">
                <a:solidFill>
                  <a:srgbClr val="ffffff"/>
                </a:solidFill>
                <a:uFill>
                  <a:solidFill>
                    <a:srgbClr val="ffffff"/>
                  </a:solidFill>
                </a:uFill>
                <a:latin typeface="Arial"/>
              </a:rPr>
              <a:t>GCZQ</a:t>
            </a:r>
            <a:endParaRPr b="0" lang="en-US" sz="1800" spc="-1" strike="noStrike">
              <a:solidFill>
                <a:srgbClr val="ffffff"/>
              </a:solidFill>
              <a:uFill>
                <a:solidFill>
                  <a:srgbClr val="ffffff"/>
                </a:solidFill>
              </a:uFill>
              <a:latin typeface="Arial"/>
            </a:endParaRPr>
          </a:p>
          <a:p>
            <a:pPr marL="1260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12" strike="noStrike">
                <a:solidFill>
                  <a:srgbClr val="ffffff"/>
                </a:solidFill>
                <a:uFill>
                  <a:solidFill>
                    <a:srgbClr val="ffffff"/>
                  </a:solidFill>
                </a:uFill>
                <a:latin typeface="Arial"/>
              </a:rPr>
              <a:t>Caesar </a:t>
            </a:r>
            <a:r>
              <a:rPr b="0" lang="en-US" sz="2750" spc="43" strike="noStrike">
                <a:solidFill>
                  <a:srgbClr val="ffffff"/>
                </a:solidFill>
                <a:uFill>
                  <a:solidFill>
                    <a:srgbClr val="ffffff"/>
                  </a:solidFill>
                </a:uFill>
                <a:latin typeface="DFKai-SB"/>
              </a:rPr>
              <a:t>加密演算法：</a:t>
            </a:r>
            <a:r>
              <a:rPr b="0" lang="en-US" sz="2750" spc="43" strike="noStrike">
                <a:solidFill>
                  <a:srgbClr val="ffffff"/>
                </a:solidFill>
                <a:uFill>
                  <a:solidFill>
                    <a:srgbClr val="ffffff"/>
                  </a:solidFill>
                </a:uFill>
                <a:latin typeface="Arial"/>
              </a:rPr>
              <a:t>C=E(P) </a:t>
            </a:r>
            <a:r>
              <a:rPr b="0" lang="en-US" sz="2750" spc="9" strike="noStrike">
                <a:solidFill>
                  <a:srgbClr val="ffffff"/>
                </a:solidFill>
                <a:uFill>
                  <a:solidFill>
                    <a:srgbClr val="ffffff"/>
                  </a:solidFill>
                </a:uFill>
                <a:latin typeface="Arial"/>
              </a:rPr>
              <a:t>= </a:t>
            </a:r>
            <a:r>
              <a:rPr b="0" lang="en-US" sz="2750" spc="18" strike="noStrike">
                <a:solidFill>
                  <a:srgbClr val="ffffff"/>
                </a:solidFill>
                <a:uFill>
                  <a:solidFill>
                    <a:srgbClr val="ffffff"/>
                  </a:solidFill>
                </a:uFill>
                <a:latin typeface="Arial"/>
              </a:rPr>
              <a:t>(P+k) </a:t>
            </a:r>
            <a:r>
              <a:rPr b="0" lang="en-US" sz="2750" spc="24" strike="noStrike">
                <a:solidFill>
                  <a:srgbClr val="ffffff"/>
                </a:solidFill>
                <a:uFill>
                  <a:solidFill>
                    <a:srgbClr val="ffffff"/>
                  </a:solidFill>
                </a:uFill>
                <a:latin typeface="Arial"/>
              </a:rPr>
              <a:t>mod</a:t>
            </a:r>
            <a:r>
              <a:rPr b="0" lang="en-US" sz="2750" spc="-97" strike="noStrike">
                <a:solidFill>
                  <a:srgbClr val="ffffff"/>
                </a:solidFill>
                <a:uFill>
                  <a:solidFill>
                    <a:srgbClr val="ffffff"/>
                  </a:solidFill>
                </a:uFill>
                <a:latin typeface="Arial"/>
              </a:rPr>
              <a:t> </a:t>
            </a:r>
            <a:r>
              <a:rPr b="0" lang="en-US" sz="2750" spc="24" strike="noStrike">
                <a:solidFill>
                  <a:srgbClr val="ffffff"/>
                </a:solidFill>
                <a:uFill>
                  <a:solidFill>
                    <a:srgbClr val="ffffff"/>
                  </a:solidFill>
                </a:uFill>
                <a:latin typeface="Arial"/>
              </a:rPr>
              <a:t>(26)</a:t>
            </a:r>
            <a:endParaRPr b="0" lang="en-US" sz="1800" spc="-1" strike="noStrike">
              <a:solidFill>
                <a:srgbClr val="ffffff"/>
              </a:solidFill>
              <a:uFill>
                <a:solidFill>
                  <a:srgbClr val="ffffff"/>
                </a:solidFill>
              </a:uFill>
              <a:latin typeface="Arial"/>
            </a:endParaRPr>
          </a:p>
          <a:p>
            <a:pPr marL="1260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12" strike="noStrike">
                <a:solidFill>
                  <a:srgbClr val="ffffff"/>
                </a:solidFill>
                <a:uFill>
                  <a:solidFill>
                    <a:srgbClr val="ffffff"/>
                  </a:solidFill>
                </a:uFill>
                <a:latin typeface="Arial"/>
              </a:rPr>
              <a:t>Caesar </a:t>
            </a:r>
            <a:r>
              <a:rPr b="0" lang="en-US" sz="2750" spc="38" strike="noStrike">
                <a:solidFill>
                  <a:srgbClr val="ffffff"/>
                </a:solidFill>
                <a:uFill>
                  <a:solidFill>
                    <a:srgbClr val="ffffff"/>
                  </a:solidFill>
                </a:uFill>
                <a:latin typeface="DFKai-SB"/>
              </a:rPr>
              <a:t>解密演算法：</a:t>
            </a:r>
            <a:r>
              <a:rPr b="0" lang="en-US" sz="2750" spc="38" strike="noStrike">
                <a:solidFill>
                  <a:srgbClr val="ffffff"/>
                </a:solidFill>
                <a:uFill>
                  <a:solidFill>
                    <a:srgbClr val="ffffff"/>
                  </a:solidFill>
                </a:uFill>
                <a:latin typeface="Arial"/>
              </a:rPr>
              <a:t>P=D(C) </a:t>
            </a:r>
            <a:r>
              <a:rPr b="0" lang="en-US" sz="2750" spc="9" strike="noStrike">
                <a:solidFill>
                  <a:srgbClr val="ffffff"/>
                </a:solidFill>
                <a:uFill>
                  <a:solidFill>
                    <a:srgbClr val="ffffff"/>
                  </a:solidFill>
                </a:uFill>
                <a:latin typeface="Arial"/>
              </a:rPr>
              <a:t>= </a:t>
            </a:r>
            <a:r>
              <a:rPr b="0" lang="en-US" sz="2750" spc="24" strike="noStrike">
                <a:solidFill>
                  <a:srgbClr val="ffffff"/>
                </a:solidFill>
                <a:uFill>
                  <a:solidFill>
                    <a:srgbClr val="ffffff"/>
                  </a:solidFill>
                </a:uFill>
                <a:latin typeface="Arial"/>
              </a:rPr>
              <a:t>(C-k) </a:t>
            </a:r>
            <a:r>
              <a:rPr b="0" lang="en-US" sz="2750" spc="29" strike="noStrike">
                <a:solidFill>
                  <a:srgbClr val="ffffff"/>
                </a:solidFill>
                <a:uFill>
                  <a:solidFill>
                    <a:srgbClr val="ffffff"/>
                  </a:solidFill>
                </a:uFill>
                <a:latin typeface="Arial"/>
              </a:rPr>
              <a:t>mod</a:t>
            </a:r>
            <a:r>
              <a:rPr b="0" lang="en-US" sz="2750" spc="-134" strike="noStrike">
                <a:solidFill>
                  <a:srgbClr val="ffffff"/>
                </a:solidFill>
                <a:uFill>
                  <a:solidFill>
                    <a:srgbClr val="ffffff"/>
                  </a:solidFill>
                </a:uFill>
                <a:latin typeface="Arial"/>
              </a:rPr>
              <a:t> </a:t>
            </a:r>
            <a:r>
              <a:rPr b="0" lang="en-US" sz="2750" spc="32" strike="noStrike">
                <a:solidFill>
                  <a:srgbClr val="ffffff"/>
                </a:solidFill>
                <a:uFill>
                  <a:solidFill>
                    <a:srgbClr val="ffffff"/>
                  </a:solidFill>
                </a:uFill>
                <a:latin typeface="Arial"/>
              </a:rPr>
              <a:t>(26)</a:t>
            </a:r>
            <a:endParaRPr b="0" lang="en-US" sz="1800" spc="-1" strike="noStrike">
              <a:solidFill>
                <a:srgbClr val="ffffff"/>
              </a:solidFill>
              <a:uFill>
                <a:solidFill>
                  <a:srgbClr val="ffffff"/>
                </a:solidFill>
              </a:uFill>
              <a:latin typeface="Arial"/>
            </a:endParaRPr>
          </a:p>
          <a:p>
            <a:pPr marL="1260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52" strike="noStrike">
                <a:solidFill>
                  <a:srgbClr val="ffffff"/>
                </a:solidFill>
                <a:uFill>
                  <a:solidFill>
                    <a:srgbClr val="ffffff"/>
                  </a:solidFill>
                </a:uFill>
                <a:latin typeface="DFKai-SB"/>
              </a:rPr>
              <a:t>古典加密技術為取代、對稱性加密方法</a:t>
            </a:r>
            <a:endParaRPr b="0" lang="en-US" sz="1800" spc="-1" strike="noStrike">
              <a:solidFill>
                <a:srgbClr val="ffffff"/>
              </a:solidFill>
              <a:uFill>
                <a:solidFill>
                  <a:srgbClr val="ffffff"/>
                </a:solidFill>
              </a:uFill>
              <a:latin typeface="Arial"/>
            </a:endParaRPr>
          </a:p>
          <a:p>
            <a:pPr marL="1260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52" strike="noStrike">
                <a:solidFill>
                  <a:srgbClr val="ffffff"/>
                </a:solidFill>
                <a:uFill>
                  <a:solidFill>
                    <a:srgbClr val="ffffff"/>
                  </a:solidFill>
                </a:uFill>
                <a:latin typeface="DFKai-SB"/>
              </a:rPr>
              <a:t>演算法過於簡單且金鑰太短，易被破解</a:t>
            </a:r>
            <a:endParaRPr b="0" lang="en-US" sz="1800" spc="-1" strike="noStrike">
              <a:solidFill>
                <a:srgbClr val="ffffff"/>
              </a:solidFill>
              <a:uFill>
                <a:solidFill>
                  <a:srgbClr val="ffffff"/>
                </a:solidFill>
              </a:uFill>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2007720" y="248400"/>
            <a:ext cx="9535320" cy="1367280"/>
          </a:xfrm>
          <a:prstGeom prst="rect">
            <a:avLst/>
          </a:prstGeom>
          <a:noFill/>
          <a:ln>
            <a:noFill/>
          </a:ln>
        </p:spPr>
        <p:txBody>
          <a:bodyPr lIns="0" rIns="0" tIns="222120" bIns="0" anchor="ctr"/>
          <a:p>
            <a:pPr marL="11520">
              <a:lnSpc>
                <a:spcPct val="100000"/>
              </a:lnSpc>
            </a:pPr>
            <a:r>
              <a:rPr b="0" lang="en-US" sz="4400" spc="-29" strike="noStrike">
                <a:solidFill>
                  <a:srgbClr val="ffffff"/>
                </a:solidFill>
                <a:uFill>
                  <a:solidFill>
                    <a:srgbClr val="ffffff"/>
                  </a:solidFill>
                </a:uFill>
                <a:latin typeface="Calibri Light"/>
              </a:rPr>
              <a:t>Breaking </a:t>
            </a:r>
            <a:r>
              <a:rPr b="0" lang="en-US" sz="4400" spc="-15" strike="noStrike">
                <a:solidFill>
                  <a:srgbClr val="ffffff"/>
                </a:solidFill>
                <a:uFill>
                  <a:solidFill>
                    <a:srgbClr val="ffffff"/>
                  </a:solidFill>
                </a:uFill>
                <a:latin typeface="Calibri Light"/>
              </a:rPr>
              <a:t>Caesar</a:t>
            </a:r>
            <a:r>
              <a:rPr b="0" lang="en-US" sz="4400" spc="211" strike="noStrike">
                <a:solidFill>
                  <a:srgbClr val="ffffff"/>
                </a:solidFill>
                <a:uFill>
                  <a:solidFill>
                    <a:srgbClr val="ffffff"/>
                  </a:solidFill>
                </a:uFill>
                <a:latin typeface="Calibri Light"/>
              </a:rPr>
              <a:t> </a:t>
            </a:r>
            <a:r>
              <a:rPr b="0" lang="en-US" sz="4400" spc="-26" strike="noStrike">
                <a:solidFill>
                  <a:srgbClr val="ffffff"/>
                </a:solidFill>
                <a:uFill>
                  <a:solidFill>
                    <a:srgbClr val="ffffff"/>
                  </a:solidFill>
                </a:uFill>
                <a:latin typeface="Calibri Light"/>
              </a:rPr>
              <a:t>Cipher</a:t>
            </a:r>
            <a:endParaRPr b="0" lang="en-US" sz="1800" spc="-1" strike="noStrike">
              <a:solidFill>
                <a:srgbClr val="ffffff"/>
              </a:solidFill>
              <a:uFill>
                <a:solidFill>
                  <a:srgbClr val="ffffff"/>
                </a:solidFill>
              </a:uFill>
              <a:latin typeface="Calibri"/>
            </a:endParaRPr>
          </a:p>
        </p:txBody>
      </p:sp>
      <p:sp>
        <p:nvSpPr>
          <p:cNvPr id="306" name="CustomShape 2"/>
          <p:cNvSpPr/>
          <p:nvPr/>
        </p:nvSpPr>
        <p:spPr>
          <a:xfrm>
            <a:off x="2327760" y="1842480"/>
            <a:ext cx="6683040" cy="2269080"/>
          </a:xfrm>
          <a:prstGeom prst="rect">
            <a:avLst/>
          </a:prstGeom>
          <a:noFill/>
          <a:ln>
            <a:noFill/>
          </a:ln>
        </p:spPr>
        <p:style>
          <a:lnRef idx="0"/>
          <a:fillRef idx="0"/>
          <a:effectRef idx="0"/>
          <a:fontRef idx="minor"/>
        </p:style>
        <p:txBody>
          <a:bodyPr lIns="0" rIns="0" tIns="0" bIns="0"/>
          <a:p>
            <a:pPr marL="230400" indent="-218520">
              <a:lnSpc>
                <a:spcPct val="100000"/>
              </a:lnSpc>
              <a:buClr>
                <a:srgbClr val="ffffff"/>
              </a:buClr>
              <a:buFont typeface="Arial"/>
              <a:buChar char="•"/>
            </a:pPr>
            <a:r>
              <a:rPr b="0" lang="en-US" sz="2720" spc="-12" strike="noStrike">
                <a:solidFill>
                  <a:srgbClr val="ffffff"/>
                </a:solidFill>
                <a:uFill>
                  <a:solidFill>
                    <a:srgbClr val="ffffff"/>
                  </a:solidFill>
                </a:uFill>
                <a:latin typeface="Calibri"/>
              </a:rPr>
              <a:t>Brute </a:t>
            </a:r>
            <a:r>
              <a:rPr b="0" lang="en-US" sz="2720" spc="-15" strike="noStrike">
                <a:solidFill>
                  <a:srgbClr val="ffffff"/>
                </a:solidFill>
                <a:uFill>
                  <a:solidFill>
                    <a:srgbClr val="ffffff"/>
                  </a:solidFill>
                </a:uFill>
                <a:latin typeface="Calibri"/>
              </a:rPr>
              <a:t>force: </a:t>
            </a:r>
            <a:r>
              <a:rPr b="0" lang="en-US" sz="2720" spc="-66" strike="noStrike">
                <a:solidFill>
                  <a:srgbClr val="ffffff"/>
                </a:solidFill>
                <a:uFill>
                  <a:solidFill>
                    <a:srgbClr val="ffffff"/>
                  </a:solidFill>
                </a:uFill>
                <a:latin typeface="Calibri"/>
              </a:rPr>
              <a:t>Try </a:t>
            </a:r>
            <a:r>
              <a:rPr b="0" lang="en-US" sz="2720" spc="-7" strike="noStrike">
                <a:solidFill>
                  <a:srgbClr val="ffffff"/>
                </a:solidFill>
                <a:uFill>
                  <a:solidFill>
                    <a:srgbClr val="ffffff"/>
                  </a:solidFill>
                </a:uFill>
                <a:latin typeface="Calibri"/>
              </a:rPr>
              <a:t>all </a:t>
            </a:r>
            <a:r>
              <a:rPr b="0" lang="en-US" sz="2720" spc="-1" strike="noStrike">
                <a:solidFill>
                  <a:srgbClr val="ffffff"/>
                </a:solidFill>
                <a:uFill>
                  <a:solidFill>
                    <a:srgbClr val="ffffff"/>
                  </a:solidFill>
                </a:uFill>
                <a:latin typeface="Calibri"/>
              </a:rPr>
              <a:t>k </a:t>
            </a:r>
            <a:r>
              <a:rPr b="0" lang="en-US" sz="2720" spc="4" strike="noStrike">
                <a:solidFill>
                  <a:srgbClr val="ffffff"/>
                </a:solidFill>
                <a:uFill>
                  <a:solidFill>
                    <a:srgbClr val="ffffff"/>
                  </a:solidFill>
                </a:uFill>
                <a:latin typeface="Calibri"/>
              </a:rPr>
              <a:t>(only </a:t>
            </a:r>
            <a:r>
              <a:rPr b="0" lang="en-US" sz="2720" spc="-7" strike="noStrike">
                <a:solidFill>
                  <a:srgbClr val="ffffff"/>
                </a:solidFill>
                <a:uFill>
                  <a:solidFill>
                    <a:srgbClr val="ffffff"/>
                  </a:solidFill>
                </a:uFill>
                <a:latin typeface="Calibri"/>
              </a:rPr>
              <a:t>26</a:t>
            </a:r>
            <a:r>
              <a:rPr b="0" lang="en-US" sz="2720" spc="21" strike="noStrike">
                <a:solidFill>
                  <a:srgbClr val="ffffff"/>
                </a:solidFill>
                <a:uFill>
                  <a:solidFill>
                    <a:srgbClr val="ffffff"/>
                  </a:solidFill>
                </a:uFill>
                <a:latin typeface="Calibri"/>
              </a:rPr>
              <a:t> </a:t>
            </a:r>
            <a:r>
              <a:rPr b="0" lang="en-US" sz="2720" spc="7" strike="noStrike">
                <a:solidFill>
                  <a:srgbClr val="ffffff"/>
                </a:solidFill>
                <a:uFill>
                  <a:solidFill>
                    <a:srgbClr val="ffffff"/>
                  </a:solidFill>
                </a:uFill>
                <a:latin typeface="Calibri"/>
              </a:rPr>
              <a:t>possibilities)</a:t>
            </a:r>
            <a:endParaRPr b="0" lang="en-US" sz="1800" spc="-1" strike="noStrike">
              <a:solidFill>
                <a:srgbClr val="ffffff"/>
              </a:solidFill>
              <a:uFill>
                <a:solidFill>
                  <a:srgbClr val="ffffff"/>
                </a:solidFill>
              </a:uFill>
              <a:latin typeface="Arial"/>
            </a:endParaRPr>
          </a:p>
          <a:p>
            <a:pPr marL="230400" indent="-218520">
              <a:lnSpc>
                <a:spcPts val="1056"/>
              </a:lnSpc>
              <a:buClr>
                <a:srgbClr val="ffffff"/>
              </a:buClr>
              <a:buFont typeface="Arial"/>
              <a:buChar char="•"/>
            </a:pPr>
            <a:r>
              <a:rPr b="0" lang="en-US" sz="2720" spc="7" strike="noStrike">
                <a:solidFill>
                  <a:srgbClr val="ffffff"/>
                </a:solidFill>
                <a:uFill>
                  <a:solidFill>
                    <a:srgbClr val="ffffff"/>
                  </a:solidFill>
                </a:uFill>
                <a:latin typeface="Calibri"/>
              </a:rPr>
              <a:t>Frequency</a:t>
            </a:r>
            <a:r>
              <a:rPr b="0" lang="en-US" sz="2720" spc="-140"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analysis:</a:t>
            </a:r>
            <a:r>
              <a:rPr b="0" lang="en-US" sz="2720" spc="-174"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calculate</a:t>
            </a:r>
            <a:r>
              <a:rPr b="0" lang="en-US" sz="2720" spc="-80"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the</a:t>
            </a:r>
            <a:r>
              <a:rPr b="0" lang="en-US" sz="2720" spc="-80"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frequency</a:t>
            </a:r>
            <a:r>
              <a:rPr b="0" lang="en-US" sz="2720" spc="-140"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of  </a:t>
            </a:r>
            <a:r>
              <a:rPr b="0" lang="en-US" sz="2720" spc="-15" strike="noStrike">
                <a:solidFill>
                  <a:srgbClr val="ffffff"/>
                </a:solidFill>
                <a:uFill>
                  <a:solidFill>
                    <a:srgbClr val="ffffff"/>
                  </a:solidFill>
                </a:uFill>
                <a:latin typeface="Calibri"/>
              </a:rPr>
              <a:t>unigram, </a:t>
            </a:r>
            <a:r>
              <a:rPr b="0" lang="en-US" sz="2720" spc="-21" strike="noStrike">
                <a:solidFill>
                  <a:srgbClr val="ffffff"/>
                </a:solidFill>
                <a:uFill>
                  <a:solidFill>
                    <a:srgbClr val="ffffff"/>
                  </a:solidFill>
                </a:uFill>
                <a:latin typeface="Calibri"/>
              </a:rPr>
              <a:t>bigram,</a:t>
            </a:r>
            <a:r>
              <a:rPr b="0" lang="en-US" sz="2720" spc="72"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35" strike="noStrike">
                <a:solidFill>
                  <a:srgbClr val="ffffff"/>
                </a:solidFill>
                <a:uFill>
                  <a:solidFill>
                    <a:srgbClr val="ffffff"/>
                  </a:solidFill>
                </a:uFill>
                <a:latin typeface="Calibri"/>
              </a:rPr>
              <a:t>Natural </a:t>
            </a:r>
            <a:r>
              <a:rPr b="0" lang="en-US" sz="2720" spc="-4" strike="noStrike">
                <a:solidFill>
                  <a:srgbClr val="ffffff"/>
                </a:solidFill>
                <a:uFill>
                  <a:solidFill>
                    <a:srgbClr val="ffffff"/>
                  </a:solidFill>
                </a:uFill>
                <a:latin typeface="Calibri"/>
              </a:rPr>
              <a:t>Language</a:t>
            </a:r>
            <a:r>
              <a:rPr b="0" lang="en-US" sz="2720" spc="52"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Processing</a:t>
            </a:r>
            <a:endParaRPr b="0" lang="en-US" sz="1800" spc="-1" strike="noStrike">
              <a:solidFill>
                <a:srgbClr val="ffffff"/>
              </a:solidFill>
              <a:uFill>
                <a:solidFill>
                  <a:srgbClr val="ffffff"/>
                </a:solidFill>
              </a:uFill>
              <a:latin typeface="Arial"/>
            </a:endParaRPr>
          </a:p>
        </p:txBody>
      </p:sp>
      <p:sp>
        <p:nvSpPr>
          <p:cNvPr id="307" name="CustomShape 3"/>
          <p:cNvSpPr/>
          <p:nvPr/>
        </p:nvSpPr>
        <p:spPr>
          <a:xfrm>
            <a:off x="3781080" y="3835080"/>
            <a:ext cx="3696480" cy="2694600"/>
          </a:xfrm>
          <a:prstGeom prst="rect">
            <a:avLst/>
          </a:prstGeom>
          <a:blipFill>
            <a:blip r:embed="rId1"/>
            <a:stretch>
              <a:fillRect/>
            </a:stretch>
          </a:blipFill>
          <a:ln>
            <a:noFill/>
          </a:ln>
        </p:spPr>
        <p:style>
          <a:lnRef idx="0"/>
          <a:fillRef idx="0"/>
          <a:effectRef idx="0"/>
          <a:fontRef idx="minor"/>
        </p:style>
      </p:sp>
      <p:sp>
        <p:nvSpPr>
          <p:cNvPr id="308" name="CustomShape 4"/>
          <p:cNvSpPr/>
          <p:nvPr/>
        </p:nvSpPr>
        <p:spPr>
          <a:xfrm>
            <a:off x="9653760" y="6370920"/>
            <a:ext cx="184320" cy="358920"/>
          </a:xfrm>
          <a:prstGeom prst="rect">
            <a:avLst/>
          </a:prstGeom>
          <a:noFill/>
          <a:ln>
            <a:noFill/>
          </a:ln>
        </p:spPr>
        <p:style>
          <a:lnRef idx="0"/>
          <a:fillRef idx="0"/>
          <a:effectRef idx="0"/>
          <a:fontRef idx="minor"/>
        </p:style>
        <p:txBody>
          <a:bodyPr lIns="0" rIns="0" tIns="0" bIns="0"/>
          <a:p>
            <a:pPr marL="11520">
              <a:lnSpc>
                <a:spcPts val="440"/>
              </a:lnSpc>
            </a:pPr>
            <a:r>
              <a:rPr b="0" lang="en-US" sz="1180" spc="35" strike="noStrike">
                <a:solidFill>
                  <a:srgbClr val="898989"/>
                </a:solidFill>
                <a:uFill>
                  <a:solidFill>
                    <a:srgbClr val="ffffff"/>
                  </a:solidFill>
                </a:uFill>
                <a:latin typeface="Calibri"/>
              </a:rPr>
              <a:t>20</a:t>
            </a:r>
            <a:endParaRPr b="0" lang="en-US" sz="1800" spc="-1" strike="noStrike">
              <a:solidFill>
                <a:srgbClr val="ffffff"/>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Shape 1"/>
          <p:cNvSpPr txBox="1"/>
          <p:nvPr/>
        </p:nvSpPr>
        <p:spPr>
          <a:xfrm>
            <a:off x="831960" y="1709640"/>
            <a:ext cx="10515240" cy="2852280"/>
          </a:xfrm>
          <a:prstGeom prst="rect">
            <a:avLst/>
          </a:prstGeom>
          <a:noFill/>
          <a:ln>
            <a:noFill/>
          </a:ln>
        </p:spPr>
        <p:txBody>
          <a:bodyPr anchor="b"/>
          <a:p>
            <a:pPr>
              <a:lnSpc>
                <a:spcPct val="100000"/>
              </a:lnSpc>
            </a:pPr>
            <a:r>
              <a:rPr b="0" lang="en-US" sz="6000" spc="-1" strike="noStrike">
                <a:solidFill>
                  <a:srgbClr val="ffffff"/>
                </a:solidFill>
                <a:uFill>
                  <a:solidFill>
                    <a:srgbClr val="ffffff"/>
                  </a:solidFill>
                </a:uFill>
                <a:latin typeface="Calibri Light"/>
              </a:rPr>
              <a:t>密碼學概論</a:t>
            </a:r>
            <a:endParaRPr b="0" lang="en-US" sz="1800" spc="-1" strike="noStrike">
              <a:solidFill>
                <a:srgbClr val="ffffff"/>
              </a:solidFill>
              <a:uFill>
                <a:solidFill>
                  <a:srgbClr val="ffffff"/>
                </a:solidFill>
              </a:uFill>
              <a:latin typeface="Calibri"/>
            </a:endParaRPr>
          </a:p>
        </p:txBody>
      </p:sp>
      <p:sp>
        <p:nvSpPr>
          <p:cNvPr id="243" name="TextShape 2"/>
          <p:cNvSpPr txBox="1"/>
          <p:nvPr/>
        </p:nvSpPr>
        <p:spPr>
          <a:xfrm>
            <a:off x="831960" y="4589640"/>
            <a:ext cx="10515240" cy="1499760"/>
          </a:xfrm>
          <a:prstGeom prst="rect">
            <a:avLst/>
          </a:prstGeom>
          <a:noFill/>
          <a:ln>
            <a:noFill/>
          </a:ln>
        </p:spPr>
        <p:txBody>
          <a:bodyPr/>
          <a:p>
            <a:endParaRPr b="0" lang="en-US" sz="2800" spc="-1" strike="noStrike">
              <a:solidFill>
                <a:srgbClr val="ffffff"/>
              </a:solidFill>
              <a:uFill>
                <a:solidFill>
                  <a:srgbClr val="ffffff"/>
                </a:solidFill>
              </a:uFill>
              <a:latin typeface="Calibri"/>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Shape 1"/>
          <p:cNvSpPr txBox="1"/>
          <p:nvPr/>
        </p:nvSpPr>
        <p:spPr>
          <a:xfrm>
            <a:off x="2007720" y="248400"/>
            <a:ext cx="9535320" cy="1367280"/>
          </a:xfrm>
          <a:prstGeom prst="rect">
            <a:avLst/>
          </a:prstGeom>
          <a:noFill/>
          <a:ln>
            <a:noFill/>
          </a:ln>
        </p:spPr>
        <p:txBody>
          <a:bodyPr lIns="0" rIns="0" tIns="222120" bIns="0" anchor="ctr"/>
          <a:p>
            <a:pPr marL="11520">
              <a:lnSpc>
                <a:spcPct val="100000"/>
              </a:lnSpc>
            </a:pPr>
            <a:r>
              <a:rPr b="0" lang="en-US" sz="4400" spc="-4" strike="noStrike">
                <a:solidFill>
                  <a:srgbClr val="ffffff"/>
                </a:solidFill>
                <a:uFill>
                  <a:solidFill>
                    <a:srgbClr val="ffffff"/>
                  </a:solidFill>
                </a:uFill>
                <a:latin typeface="Calibri Light"/>
              </a:rPr>
              <a:t>R</a:t>
            </a:r>
            <a:r>
              <a:rPr b="0" lang="en-US" sz="4400" spc="-72" strike="noStrike">
                <a:solidFill>
                  <a:srgbClr val="ffffff"/>
                </a:solidFill>
                <a:uFill>
                  <a:solidFill>
                    <a:srgbClr val="ffffff"/>
                  </a:solidFill>
                </a:uFill>
                <a:latin typeface="Calibri Light"/>
              </a:rPr>
              <a:t>O</a:t>
            </a:r>
            <a:r>
              <a:rPr b="0" lang="en-US" sz="4400" spc="26" strike="noStrike">
                <a:solidFill>
                  <a:srgbClr val="ffffff"/>
                </a:solidFill>
                <a:uFill>
                  <a:solidFill>
                    <a:srgbClr val="ffffff"/>
                  </a:solidFill>
                </a:uFill>
                <a:latin typeface="Calibri Light"/>
              </a:rPr>
              <a:t>T</a:t>
            </a:r>
            <a:r>
              <a:rPr b="0" lang="en-US" sz="4400" spc="12" strike="noStrike">
                <a:solidFill>
                  <a:srgbClr val="ffffff"/>
                </a:solidFill>
                <a:uFill>
                  <a:solidFill>
                    <a:srgbClr val="ffffff"/>
                  </a:solidFill>
                </a:uFill>
                <a:latin typeface="Calibri Light"/>
              </a:rPr>
              <a:t>1</a:t>
            </a:r>
            <a:r>
              <a:rPr b="0" lang="en-US" sz="4400" spc="-1" strike="noStrike">
                <a:solidFill>
                  <a:srgbClr val="ffffff"/>
                </a:solidFill>
                <a:uFill>
                  <a:solidFill>
                    <a:srgbClr val="ffffff"/>
                  </a:solidFill>
                </a:uFill>
                <a:latin typeface="Calibri Light"/>
              </a:rPr>
              <a:t>3</a:t>
            </a:r>
            <a:endParaRPr b="0" lang="en-US" sz="1800" spc="-1" strike="noStrike">
              <a:solidFill>
                <a:srgbClr val="ffffff"/>
              </a:solidFill>
              <a:uFill>
                <a:solidFill>
                  <a:srgbClr val="ffffff"/>
                </a:solidFill>
              </a:uFill>
              <a:latin typeface="Calibri"/>
            </a:endParaRPr>
          </a:p>
        </p:txBody>
      </p:sp>
      <p:sp>
        <p:nvSpPr>
          <p:cNvPr id="310" name="CustomShape 2"/>
          <p:cNvSpPr/>
          <p:nvPr/>
        </p:nvSpPr>
        <p:spPr>
          <a:xfrm>
            <a:off x="2327760" y="1842480"/>
            <a:ext cx="6279480" cy="2349720"/>
          </a:xfrm>
          <a:prstGeom prst="rect">
            <a:avLst/>
          </a:prstGeom>
          <a:noFill/>
          <a:ln>
            <a:noFill/>
          </a:ln>
        </p:spPr>
        <p:style>
          <a:lnRef idx="0"/>
          <a:fillRef idx="0"/>
          <a:effectRef idx="0"/>
          <a:fontRef idx="minor"/>
        </p:style>
        <p:txBody>
          <a:bodyPr lIns="0" rIns="0" tIns="0" bIns="0"/>
          <a:p>
            <a:pPr marL="230400" indent="-218520">
              <a:lnSpc>
                <a:spcPct val="100000"/>
              </a:lnSpc>
              <a:buClr>
                <a:srgbClr val="ffffff"/>
              </a:buClr>
              <a:buFont typeface="Arial"/>
              <a:buChar char="•"/>
            </a:pPr>
            <a:r>
              <a:rPr b="0" lang="en-US" sz="2720" spc="-1" strike="noStrike">
                <a:solidFill>
                  <a:srgbClr val="ffffff"/>
                </a:solidFill>
                <a:uFill>
                  <a:solidFill>
                    <a:srgbClr val="ffffff"/>
                  </a:solidFill>
                </a:uFill>
                <a:latin typeface="Calibri"/>
              </a:rPr>
              <a:t>A </a:t>
            </a:r>
            <a:r>
              <a:rPr b="0" lang="en-US" sz="2720" spc="4" strike="noStrike">
                <a:solidFill>
                  <a:srgbClr val="ffffff"/>
                </a:solidFill>
                <a:uFill>
                  <a:solidFill>
                    <a:srgbClr val="ffffff"/>
                  </a:solidFill>
                </a:uFill>
                <a:latin typeface="Calibri"/>
              </a:rPr>
              <a:t>special </a:t>
            </a:r>
            <a:r>
              <a:rPr b="0" lang="en-US" sz="2720" spc="-1" strike="noStrike">
                <a:solidFill>
                  <a:srgbClr val="ffffff"/>
                </a:solidFill>
                <a:uFill>
                  <a:solidFill>
                    <a:srgbClr val="ffffff"/>
                  </a:solidFill>
                </a:uFill>
                <a:latin typeface="Calibri"/>
              </a:rPr>
              <a:t>case </a:t>
            </a:r>
            <a:r>
              <a:rPr b="0" lang="en-US" sz="2720" spc="4" strike="noStrike">
                <a:solidFill>
                  <a:srgbClr val="ffffff"/>
                </a:solidFill>
                <a:uFill>
                  <a:solidFill>
                    <a:srgbClr val="ffffff"/>
                  </a:solidFill>
                </a:uFill>
                <a:latin typeface="Calibri"/>
              </a:rPr>
              <a:t>of </a:t>
            </a:r>
            <a:r>
              <a:rPr b="0" lang="en-US" sz="2720" spc="-7" strike="noStrike">
                <a:solidFill>
                  <a:srgbClr val="ffffff"/>
                </a:solidFill>
                <a:uFill>
                  <a:solidFill>
                    <a:srgbClr val="ffffff"/>
                  </a:solidFill>
                </a:uFill>
                <a:latin typeface="Calibri"/>
              </a:rPr>
              <a:t>Caesar </a:t>
            </a:r>
            <a:r>
              <a:rPr b="0" lang="en-US" sz="2720" spc="12" strike="noStrike">
                <a:solidFill>
                  <a:srgbClr val="ffffff"/>
                </a:solidFill>
                <a:uFill>
                  <a:solidFill>
                    <a:srgbClr val="ffffff"/>
                  </a:solidFill>
                </a:uFill>
                <a:latin typeface="Calibri"/>
              </a:rPr>
              <a:t>cipher </a:t>
            </a:r>
            <a:r>
              <a:rPr b="0" lang="en-US" sz="2720" spc="-4" strike="noStrike">
                <a:solidFill>
                  <a:srgbClr val="ffffff"/>
                </a:solidFill>
                <a:uFill>
                  <a:solidFill>
                    <a:srgbClr val="ffffff"/>
                  </a:solidFill>
                </a:uFill>
                <a:latin typeface="Calibri"/>
              </a:rPr>
              <a:t>when </a:t>
            </a:r>
            <a:r>
              <a:rPr b="0" lang="en-US" sz="2720" spc="-1" strike="noStrike">
                <a:solidFill>
                  <a:srgbClr val="ffffff"/>
                </a:solidFill>
                <a:uFill>
                  <a:solidFill>
                    <a:srgbClr val="ffffff"/>
                  </a:solidFill>
                </a:uFill>
                <a:latin typeface="Calibri"/>
              </a:rPr>
              <a:t>k =</a:t>
            </a:r>
            <a:r>
              <a:rPr b="0" lang="en-US" sz="2720" spc="-296" strike="noStrike">
                <a:solidFill>
                  <a:srgbClr val="ffffff"/>
                </a:solidFill>
                <a:uFill>
                  <a:solidFill>
                    <a:srgbClr val="ffffff"/>
                  </a:solidFill>
                </a:uFill>
                <a:latin typeface="Calibri"/>
              </a:rPr>
              <a:t> </a:t>
            </a:r>
            <a:r>
              <a:rPr b="0" lang="en-US" sz="2720" spc="-12" strike="noStrike">
                <a:solidFill>
                  <a:srgbClr val="ffffff"/>
                </a:solidFill>
                <a:uFill>
                  <a:solidFill>
                    <a:srgbClr val="ffffff"/>
                  </a:solidFill>
                </a:uFill>
                <a:latin typeface="Calibri"/>
              </a:rPr>
              <a:t>13</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1" strike="noStrike">
                <a:solidFill>
                  <a:srgbClr val="ffffff"/>
                </a:solidFill>
                <a:uFill>
                  <a:solidFill>
                    <a:srgbClr val="ffffff"/>
                  </a:solidFill>
                </a:uFill>
                <a:latin typeface="Calibri"/>
              </a:rPr>
              <a:t>E</a:t>
            </a:r>
            <a:r>
              <a:rPr b="0" lang="en-US" sz="3129" spc="-1" strike="noStrike" baseline="-19000">
                <a:solidFill>
                  <a:srgbClr val="ffffff"/>
                </a:solidFill>
                <a:uFill>
                  <a:solidFill>
                    <a:srgbClr val="ffffff"/>
                  </a:solidFill>
                </a:uFill>
                <a:latin typeface="Calibri"/>
              </a:rPr>
              <a:t>K</a:t>
            </a:r>
            <a:r>
              <a:rPr b="0" lang="en-US" sz="2720" spc="-1" strike="noStrike">
                <a:solidFill>
                  <a:srgbClr val="ffffff"/>
                </a:solidFill>
                <a:uFill>
                  <a:solidFill>
                    <a:srgbClr val="ffffff"/>
                  </a:solidFill>
                </a:uFill>
                <a:latin typeface="Calibri"/>
              </a:rPr>
              <a:t>(x) =</a:t>
            </a:r>
            <a:r>
              <a:rPr b="0" lang="en-US" sz="2720" spc="-117" strike="noStrike">
                <a:solidFill>
                  <a:srgbClr val="ffffff"/>
                </a:solidFill>
                <a:uFill>
                  <a:solidFill>
                    <a:srgbClr val="ffffff"/>
                  </a:solidFill>
                </a:uFill>
                <a:latin typeface="Calibri"/>
              </a:rPr>
              <a:t> </a:t>
            </a:r>
            <a:r>
              <a:rPr b="0" lang="en-US" sz="2720" spc="-12" strike="noStrike">
                <a:solidFill>
                  <a:srgbClr val="ffffff"/>
                </a:solidFill>
                <a:uFill>
                  <a:solidFill>
                    <a:srgbClr val="ffffff"/>
                  </a:solidFill>
                </a:uFill>
                <a:latin typeface="Calibri"/>
              </a:rPr>
              <a:t>D</a:t>
            </a:r>
            <a:r>
              <a:rPr b="0" lang="en-US" sz="3129" spc="-18" strike="noStrike" baseline="-19000">
                <a:solidFill>
                  <a:srgbClr val="ffffff"/>
                </a:solidFill>
                <a:uFill>
                  <a:solidFill>
                    <a:srgbClr val="ffffff"/>
                  </a:solidFill>
                </a:uFill>
                <a:latin typeface="Calibri"/>
              </a:rPr>
              <a:t>K</a:t>
            </a:r>
            <a:r>
              <a:rPr b="0" lang="en-US" sz="2720" spc="-12" strike="noStrike">
                <a:solidFill>
                  <a:srgbClr val="ffffff"/>
                </a:solidFill>
                <a:uFill>
                  <a:solidFill>
                    <a:srgbClr val="ffffff"/>
                  </a:solidFill>
                </a:uFill>
                <a:latin typeface="Calibri"/>
              </a:rPr>
              <a:t>(x)</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4" strike="noStrike">
                <a:solidFill>
                  <a:srgbClr val="ffffff"/>
                </a:solidFill>
                <a:uFill>
                  <a:solidFill>
                    <a:srgbClr val="ffffff"/>
                  </a:solidFill>
                </a:uFill>
                <a:latin typeface="Calibri"/>
              </a:rPr>
              <a:t>Commonly </a:t>
            </a:r>
            <a:r>
              <a:rPr b="0" lang="en-US" sz="2720" spc="7" strike="noStrike">
                <a:solidFill>
                  <a:srgbClr val="ffffff"/>
                </a:solidFill>
                <a:uFill>
                  <a:solidFill>
                    <a:srgbClr val="ffffff"/>
                  </a:solidFill>
                </a:uFill>
                <a:latin typeface="Calibri"/>
              </a:rPr>
              <a:t>used </a:t>
            </a:r>
            <a:r>
              <a:rPr b="0" lang="en-US" sz="2720" spc="-4" strike="noStrike">
                <a:solidFill>
                  <a:srgbClr val="ffffff"/>
                </a:solidFill>
                <a:uFill>
                  <a:solidFill>
                    <a:srgbClr val="ffffff"/>
                  </a:solidFill>
                </a:uFill>
                <a:latin typeface="Calibri"/>
              </a:rPr>
              <a:t>to </a:t>
            </a:r>
            <a:r>
              <a:rPr b="0" lang="en-US" sz="2720" spc="7" strike="noStrike">
                <a:solidFill>
                  <a:srgbClr val="ffffff"/>
                </a:solidFill>
                <a:uFill>
                  <a:solidFill>
                    <a:srgbClr val="ffffff"/>
                  </a:solidFill>
                </a:uFill>
                <a:latin typeface="Calibri"/>
              </a:rPr>
              <a:t>bypass </a:t>
            </a:r>
            <a:r>
              <a:rPr b="0" lang="en-US" sz="2720" spc="4" strike="noStrike">
                <a:solidFill>
                  <a:srgbClr val="ffffff"/>
                </a:solidFill>
                <a:uFill>
                  <a:solidFill>
                    <a:srgbClr val="ffffff"/>
                  </a:solidFill>
                </a:uFill>
                <a:latin typeface="Calibri"/>
              </a:rPr>
              <a:t>naïve</a:t>
            </a:r>
            <a:r>
              <a:rPr b="0" lang="en-US" sz="2720" spc="-420" strike="noStrike">
                <a:solidFill>
                  <a:srgbClr val="ffffff"/>
                </a:solidFill>
                <a:uFill>
                  <a:solidFill>
                    <a:srgbClr val="ffffff"/>
                  </a:solidFill>
                </a:uFill>
                <a:latin typeface="Calibri"/>
              </a:rPr>
              <a:t> </a:t>
            </a:r>
            <a:r>
              <a:rPr b="0" lang="en-US" sz="2720" spc="-15" strike="noStrike">
                <a:solidFill>
                  <a:srgbClr val="ffffff"/>
                </a:solidFill>
                <a:uFill>
                  <a:solidFill>
                    <a:srgbClr val="ffffff"/>
                  </a:solidFill>
                </a:uFill>
                <a:latin typeface="Calibri"/>
              </a:rPr>
              <a:t>filters</a:t>
            </a:r>
            <a:endParaRPr b="0" lang="en-US" sz="1800" spc="-1" strike="noStrike">
              <a:solidFill>
                <a:srgbClr val="ffffff"/>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Shape 1"/>
          <p:cNvSpPr txBox="1"/>
          <p:nvPr/>
        </p:nvSpPr>
        <p:spPr>
          <a:xfrm>
            <a:off x="1247760" y="0"/>
            <a:ext cx="360000" cy="176040"/>
          </a:xfrm>
          <a:prstGeom prst="rect">
            <a:avLst/>
          </a:prstGeom>
          <a:noFill/>
          <a:ln>
            <a:noFill/>
          </a:ln>
        </p:spPr>
        <p:txBody>
          <a:bodyPr lIns="0" rIns="0" tIns="0" bIns="0" anchor="ctr"/>
          <a:p>
            <a:endParaRPr b="0" lang="en-US" sz="2400" spc="-1" strike="noStrike">
              <a:solidFill>
                <a:srgbClr val="ffffff"/>
              </a:solidFill>
              <a:uFill>
                <a:solidFill>
                  <a:srgbClr val="ffffff"/>
                </a:solidFill>
              </a:uFill>
              <a:latin typeface="Times New Roman"/>
            </a:endParaRPr>
          </a:p>
        </p:txBody>
      </p:sp>
      <p:sp>
        <p:nvSpPr>
          <p:cNvPr id="312" name="TextShape 2"/>
          <p:cNvSpPr txBox="1"/>
          <p:nvPr/>
        </p:nvSpPr>
        <p:spPr>
          <a:xfrm>
            <a:off x="2007720" y="248400"/>
            <a:ext cx="9535320" cy="1367280"/>
          </a:xfrm>
          <a:prstGeom prst="rect">
            <a:avLst/>
          </a:prstGeom>
          <a:noFill/>
          <a:ln>
            <a:noFill/>
          </a:ln>
        </p:spPr>
        <p:txBody>
          <a:bodyPr lIns="0" rIns="0" tIns="222120" bIns="0" anchor="ctr"/>
          <a:p>
            <a:pPr marL="11520">
              <a:lnSpc>
                <a:spcPct val="100000"/>
              </a:lnSpc>
            </a:pPr>
            <a:r>
              <a:rPr b="0" lang="en-US" sz="4400" spc="-38" strike="noStrike">
                <a:solidFill>
                  <a:srgbClr val="ffffff"/>
                </a:solidFill>
                <a:uFill>
                  <a:solidFill>
                    <a:srgbClr val="ffffff"/>
                  </a:solidFill>
                </a:uFill>
                <a:latin typeface="Calibri Light"/>
              </a:rPr>
              <a:t>Affine</a:t>
            </a:r>
            <a:r>
              <a:rPr b="0" lang="en-US" sz="4400" spc="126" strike="noStrike">
                <a:solidFill>
                  <a:srgbClr val="ffffff"/>
                </a:solidFill>
                <a:uFill>
                  <a:solidFill>
                    <a:srgbClr val="ffffff"/>
                  </a:solidFill>
                </a:uFill>
                <a:latin typeface="Calibri Light"/>
              </a:rPr>
              <a:t> </a:t>
            </a:r>
            <a:r>
              <a:rPr b="0" lang="en-US" sz="4400" spc="-26" strike="noStrike">
                <a:solidFill>
                  <a:srgbClr val="ffffff"/>
                </a:solidFill>
                <a:uFill>
                  <a:solidFill>
                    <a:srgbClr val="ffffff"/>
                  </a:solidFill>
                </a:uFill>
                <a:latin typeface="Calibri Light"/>
              </a:rPr>
              <a:t>Cipher</a:t>
            </a:r>
            <a:endParaRPr b="0" lang="en-US" sz="1800" spc="-1" strike="noStrike">
              <a:solidFill>
                <a:srgbClr val="ffffff"/>
              </a:solidFill>
              <a:uFill>
                <a:solidFill>
                  <a:srgbClr val="ffffff"/>
                </a:solidFill>
              </a:uFill>
              <a:latin typeface="Calibri"/>
            </a:endParaRPr>
          </a:p>
        </p:txBody>
      </p:sp>
      <p:sp>
        <p:nvSpPr>
          <p:cNvPr id="313" name="CustomShape 3"/>
          <p:cNvSpPr/>
          <p:nvPr/>
        </p:nvSpPr>
        <p:spPr>
          <a:xfrm>
            <a:off x="2327760" y="1842480"/>
            <a:ext cx="6110280" cy="4540320"/>
          </a:xfrm>
          <a:prstGeom prst="rect">
            <a:avLst/>
          </a:prstGeom>
          <a:noFill/>
          <a:ln>
            <a:noFill/>
          </a:ln>
        </p:spPr>
        <p:style>
          <a:lnRef idx="0"/>
          <a:fillRef idx="0"/>
          <a:effectRef idx="0"/>
          <a:fontRef idx="minor"/>
        </p:style>
        <p:txBody>
          <a:bodyPr lIns="0" rIns="0" tIns="0" bIns="0"/>
          <a:p>
            <a:pPr marL="11520">
              <a:lnSpc>
                <a:spcPct val="100000"/>
              </a:lnSpc>
            </a:pPr>
            <a:r>
              <a:rPr b="0" lang="en-US" sz="2720" spc="-1" strike="noStrike">
                <a:solidFill>
                  <a:srgbClr val="ffffff"/>
                </a:solidFill>
                <a:uFill>
                  <a:solidFill>
                    <a:srgbClr val="ffffff"/>
                  </a:solidFill>
                </a:uFill>
                <a:latin typeface="Arial"/>
              </a:rPr>
              <a:t>• </a:t>
            </a:r>
            <a:r>
              <a:rPr b="0" lang="en-US" sz="2720" spc="-1" strike="noStrike">
                <a:solidFill>
                  <a:srgbClr val="ffffff"/>
                </a:solidFill>
                <a:uFill>
                  <a:solidFill>
                    <a:srgbClr val="ffffff"/>
                  </a:solidFill>
                </a:uFill>
                <a:latin typeface="Calibri"/>
              </a:rPr>
              <a:t>k = </a:t>
            </a:r>
            <a:r>
              <a:rPr b="0" lang="en-US" sz="2720" spc="-15" strike="noStrike">
                <a:solidFill>
                  <a:srgbClr val="ffffff"/>
                </a:solidFill>
                <a:uFill>
                  <a:solidFill>
                    <a:srgbClr val="ffffff"/>
                  </a:solidFill>
                </a:uFill>
                <a:latin typeface="Calibri"/>
              </a:rPr>
              <a:t>(a,</a:t>
            </a:r>
            <a:r>
              <a:rPr b="0" lang="en-US" sz="2720" spc="-21" strike="noStrike">
                <a:solidFill>
                  <a:srgbClr val="ffffff"/>
                </a:solidFill>
                <a:uFill>
                  <a:solidFill>
                    <a:srgbClr val="ffffff"/>
                  </a:solidFill>
                </a:uFill>
                <a:latin typeface="Calibri"/>
              </a:rPr>
              <a:t> </a:t>
            </a:r>
            <a:r>
              <a:rPr b="0" lang="en-US" sz="2720" spc="7" strike="noStrike">
                <a:solidFill>
                  <a:srgbClr val="ffffff"/>
                </a:solidFill>
                <a:uFill>
                  <a:solidFill>
                    <a:srgbClr val="ffffff"/>
                  </a:solidFill>
                </a:uFill>
                <a:latin typeface="Calibri"/>
              </a:rPr>
              <a:t>b)</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4" strike="noStrike">
                <a:solidFill>
                  <a:srgbClr val="ffffff"/>
                </a:solidFill>
                <a:uFill>
                  <a:solidFill>
                    <a:srgbClr val="ffffff"/>
                  </a:solidFill>
                </a:uFill>
                <a:latin typeface="Calibri"/>
              </a:rPr>
              <a:t>gcd(a, </a:t>
            </a:r>
            <a:r>
              <a:rPr b="0" lang="en-US" sz="2720" spc="7" strike="noStrike">
                <a:solidFill>
                  <a:srgbClr val="ffffff"/>
                </a:solidFill>
                <a:uFill>
                  <a:solidFill>
                    <a:srgbClr val="ffffff"/>
                  </a:solidFill>
                </a:uFill>
                <a:latin typeface="Calibri"/>
              </a:rPr>
              <a:t>n) </a:t>
            </a:r>
            <a:r>
              <a:rPr b="0" lang="en-US" sz="2720" spc="-1" strike="noStrike">
                <a:solidFill>
                  <a:srgbClr val="ffffff"/>
                </a:solidFill>
                <a:uFill>
                  <a:solidFill>
                    <a:srgbClr val="ffffff"/>
                  </a:solidFill>
                </a:uFill>
                <a:latin typeface="Calibri"/>
              </a:rPr>
              <a:t>=</a:t>
            </a:r>
            <a:r>
              <a:rPr b="0" lang="en-US" sz="2720" spc="-75"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1</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1" strike="noStrike">
                <a:solidFill>
                  <a:srgbClr val="ffffff"/>
                </a:solidFill>
                <a:uFill>
                  <a:solidFill>
                    <a:srgbClr val="ffffff"/>
                  </a:solidFill>
                </a:uFill>
                <a:latin typeface="Calibri"/>
              </a:rPr>
              <a:t>n </a:t>
            </a:r>
            <a:r>
              <a:rPr b="0" lang="en-US" sz="2720" spc="4" strike="noStrike">
                <a:solidFill>
                  <a:srgbClr val="ffffff"/>
                </a:solidFill>
                <a:uFill>
                  <a:solidFill>
                    <a:srgbClr val="ffffff"/>
                  </a:solidFill>
                </a:uFill>
                <a:latin typeface="Calibri"/>
              </a:rPr>
              <a:t>is</a:t>
            </a:r>
            <a:r>
              <a:rPr b="0" lang="en-US" sz="2720" spc="-80" strike="noStrike">
                <a:solidFill>
                  <a:srgbClr val="ffffff"/>
                </a:solidFill>
                <a:uFill>
                  <a:solidFill>
                    <a:srgbClr val="ffffff"/>
                  </a:solidFill>
                </a:uFill>
                <a:latin typeface="Calibri"/>
              </a:rPr>
              <a:t> </a:t>
            </a:r>
            <a:r>
              <a:rPr b="0" lang="en-US" sz="2720" spc="7" strike="noStrike">
                <a:solidFill>
                  <a:srgbClr val="ffffff"/>
                </a:solidFill>
                <a:uFill>
                  <a:solidFill>
                    <a:srgbClr val="ffffff"/>
                  </a:solidFill>
                </a:uFill>
                <a:latin typeface="Calibri"/>
              </a:rPr>
              <a:t>public</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4" strike="noStrike">
                <a:solidFill>
                  <a:srgbClr val="ffffff"/>
                </a:solidFill>
                <a:uFill>
                  <a:solidFill>
                    <a:srgbClr val="ffffff"/>
                  </a:solidFill>
                </a:uFill>
                <a:latin typeface="Calibri"/>
              </a:rPr>
              <a:t>E</a:t>
            </a:r>
            <a:r>
              <a:rPr b="0" lang="en-US" sz="3129" spc="4" strike="noStrike" baseline="-19000">
                <a:solidFill>
                  <a:srgbClr val="ffffff"/>
                </a:solidFill>
                <a:uFill>
                  <a:solidFill>
                    <a:srgbClr val="ffffff"/>
                  </a:solidFill>
                </a:uFill>
                <a:latin typeface="Calibri"/>
              </a:rPr>
              <a:t>K</a:t>
            </a:r>
            <a:r>
              <a:rPr b="0" lang="en-US" sz="2720" spc="4" strike="noStrike">
                <a:solidFill>
                  <a:srgbClr val="ffffff"/>
                </a:solidFill>
                <a:uFill>
                  <a:solidFill>
                    <a:srgbClr val="ffffff"/>
                  </a:solidFill>
                </a:uFill>
                <a:latin typeface="Calibri"/>
              </a:rPr>
              <a:t>(m) </a:t>
            </a:r>
            <a:r>
              <a:rPr b="0" lang="en-US" sz="2720" spc="-1" strike="noStrike">
                <a:solidFill>
                  <a:srgbClr val="ffffff"/>
                </a:solidFill>
                <a:uFill>
                  <a:solidFill>
                    <a:srgbClr val="ffffff"/>
                  </a:solidFill>
                </a:uFill>
                <a:latin typeface="Calibri"/>
              </a:rPr>
              <a:t>= </a:t>
            </a:r>
            <a:r>
              <a:rPr b="0" lang="en-US" sz="2720" spc="-12" strike="noStrike">
                <a:solidFill>
                  <a:srgbClr val="ffffff"/>
                </a:solidFill>
                <a:uFill>
                  <a:solidFill>
                    <a:srgbClr val="ffffff"/>
                  </a:solidFill>
                </a:uFill>
                <a:latin typeface="Calibri"/>
              </a:rPr>
              <a:t>(a*m </a:t>
            </a:r>
            <a:r>
              <a:rPr b="0" lang="en-US" sz="2720" spc="-1" strike="noStrike">
                <a:solidFill>
                  <a:srgbClr val="ffffff"/>
                </a:solidFill>
                <a:uFill>
                  <a:solidFill>
                    <a:srgbClr val="ffffff"/>
                  </a:solidFill>
                </a:uFill>
                <a:latin typeface="Calibri"/>
              </a:rPr>
              <a:t>+ </a:t>
            </a:r>
            <a:r>
              <a:rPr b="0" lang="en-US" sz="2720" spc="7" strike="noStrike">
                <a:solidFill>
                  <a:srgbClr val="ffffff"/>
                </a:solidFill>
                <a:uFill>
                  <a:solidFill>
                    <a:srgbClr val="ffffff"/>
                  </a:solidFill>
                </a:uFill>
                <a:latin typeface="Calibri"/>
              </a:rPr>
              <a:t>b) </a:t>
            </a:r>
            <a:r>
              <a:rPr b="0" lang="en-US" sz="2720" spc="4" strike="noStrike">
                <a:solidFill>
                  <a:srgbClr val="ffffff"/>
                </a:solidFill>
                <a:uFill>
                  <a:solidFill>
                    <a:srgbClr val="ffffff"/>
                  </a:solidFill>
                </a:uFill>
                <a:latin typeface="Calibri"/>
              </a:rPr>
              <a:t>mod</a:t>
            </a:r>
            <a:r>
              <a:rPr b="0" lang="en-US" sz="2720" spc="-134"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n</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7" strike="noStrike">
                <a:solidFill>
                  <a:srgbClr val="ffffff"/>
                </a:solidFill>
                <a:uFill>
                  <a:solidFill>
                    <a:srgbClr val="ffffff"/>
                  </a:solidFill>
                </a:uFill>
                <a:latin typeface="Calibri"/>
              </a:rPr>
              <a:t>D</a:t>
            </a:r>
            <a:r>
              <a:rPr b="0" lang="en-US" sz="3129" spc="-12" strike="noStrike" baseline="-19000">
                <a:solidFill>
                  <a:srgbClr val="ffffff"/>
                </a:solidFill>
                <a:uFill>
                  <a:solidFill>
                    <a:srgbClr val="ffffff"/>
                  </a:solidFill>
                </a:uFill>
                <a:latin typeface="Calibri"/>
              </a:rPr>
              <a:t>K</a:t>
            </a:r>
            <a:r>
              <a:rPr b="0" lang="en-US" sz="2720" spc="-7" strike="noStrike">
                <a:solidFill>
                  <a:srgbClr val="ffffff"/>
                </a:solidFill>
                <a:uFill>
                  <a:solidFill>
                    <a:srgbClr val="ffffff"/>
                  </a:solidFill>
                </a:uFill>
                <a:latin typeface="Calibri"/>
              </a:rPr>
              <a:t>(c) </a:t>
            </a:r>
            <a:r>
              <a:rPr b="0" lang="en-US" sz="2720" spc="-1" strike="noStrike">
                <a:solidFill>
                  <a:srgbClr val="ffffff"/>
                </a:solidFill>
                <a:uFill>
                  <a:solidFill>
                    <a:srgbClr val="ffffff"/>
                  </a:solidFill>
                </a:uFill>
                <a:latin typeface="Calibri"/>
              </a:rPr>
              <a:t>= </a:t>
            </a:r>
            <a:r>
              <a:rPr b="0" lang="en-US" sz="2720" spc="-12" strike="noStrike">
                <a:solidFill>
                  <a:srgbClr val="ffffff"/>
                </a:solidFill>
                <a:uFill>
                  <a:solidFill>
                    <a:srgbClr val="ffffff"/>
                  </a:solidFill>
                </a:uFill>
                <a:latin typeface="Calibri"/>
              </a:rPr>
              <a:t>a</a:t>
            </a:r>
            <a:r>
              <a:rPr b="0" lang="en-US" sz="2718" spc="-18" strike="noStrike" baseline="25000">
                <a:solidFill>
                  <a:srgbClr val="ffffff"/>
                </a:solidFill>
                <a:uFill>
                  <a:solidFill>
                    <a:srgbClr val="ffffff"/>
                  </a:solidFill>
                </a:uFill>
                <a:latin typeface="Calibri"/>
              </a:rPr>
              <a:t>-1</a:t>
            </a:r>
            <a:r>
              <a:rPr b="0" lang="en-US" sz="2720" spc="-12" strike="noStrike">
                <a:solidFill>
                  <a:srgbClr val="ffffff"/>
                </a:solidFill>
                <a:uFill>
                  <a:solidFill>
                    <a:srgbClr val="ffffff"/>
                  </a:solidFill>
                </a:uFill>
                <a:latin typeface="Calibri"/>
              </a:rPr>
              <a:t>(c </a:t>
            </a:r>
            <a:r>
              <a:rPr b="0" lang="en-US" sz="2720" spc="-1" strike="noStrike">
                <a:solidFill>
                  <a:srgbClr val="ffffff"/>
                </a:solidFill>
                <a:uFill>
                  <a:solidFill>
                    <a:srgbClr val="ffffff"/>
                  </a:solidFill>
                </a:uFill>
                <a:latin typeface="Calibri"/>
              </a:rPr>
              <a:t>– </a:t>
            </a:r>
            <a:r>
              <a:rPr b="0" lang="en-US" sz="2720" spc="7" strike="noStrike">
                <a:solidFill>
                  <a:srgbClr val="ffffff"/>
                </a:solidFill>
                <a:uFill>
                  <a:solidFill>
                    <a:srgbClr val="ffffff"/>
                  </a:solidFill>
                </a:uFill>
                <a:latin typeface="Calibri"/>
              </a:rPr>
              <a:t>b) </a:t>
            </a:r>
            <a:r>
              <a:rPr b="0" lang="en-US" sz="2720" spc="4" strike="noStrike">
                <a:solidFill>
                  <a:srgbClr val="ffffff"/>
                </a:solidFill>
                <a:uFill>
                  <a:solidFill>
                    <a:srgbClr val="ffffff"/>
                  </a:solidFill>
                </a:uFill>
                <a:latin typeface="Calibri"/>
              </a:rPr>
              <a:t>mod</a:t>
            </a:r>
            <a:r>
              <a:rPr b="0" lang="en-US" sz="2720" spc="-1" strike="noStrike">
                <a:solidFill>
                  <a:srgbClr val="ffffff"/>
                </a:solidFill>
                <a:uFill>
                  <a:solidFill>
                    <a:srgbClr val="ffffff"/>
                  </a:solidFill>
                </a:uFill>
                <a:latin typeface="Calibri"/>
              </a:rPr>
              <a:t> n</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1" strike="noStrike">
                <a:solidFill>
                  <a:srgbClr val="ffffff"/>
                </a:solidFill>
                <a:uFill>
                  <a:solidFill>
                    <a:srgbClr val="ffffff"/>
                  </a:solidFill>
                </a:uFill>
                <a:latin typeface="Calibri"/>
              </a:rPr>
              <a:t>m, c </a:t>
            </a:r>
            <a:r>
              <a:rPr b="0" lang="en-US" sz="2720" spc="4" strike="noStrike">
                <a:solidFill>
                  <a:srgbClr val="ffffff"/>
                </a:solidFill>
                <a:uFill>
                  <a:solidFill>
                    <a:srgbClr val="ffffff"/>
                  </a:solidFill>
                </a:uFill>
                <a:latin typeface="Calibri"/>
              </a:rPr>
              <a:t>is </a:t>
            </a:r>
            <a:r>
              <a:rPr b="0" lang="en-US" sz="2720" spc="-4" strike="noStrike">
                <a:solidFill>
                  <a:srgbClr val="ffffff"/>
                </a:solidFill>
                <a:uFill>
                  <a:solidFill>
                    <a:srgbClr val="ffffff"/>
                  </a:solidFill>
                </a:uFill>
                <a:latin typeface="Calibri"/>
              </a:rPr>
              <a:t>alphabet </a:t>
            </a:r>
            <a:r>
              <a:rPr b="0" lang="en-US" sz="2720" spc="4" strike="noStrike">
                <a:solidFill>
                  <a:srgbClr val="ffffff"/>
                </a:solidFill>
                <a:uFill>
                  <a:solidFill>
                    <a:srgbClr val="ffffff"/>
                  </a:solidFill>
                </a:uFill>
                <a:latin typeface="Calibri"/>
              </a:rPr>
              <a:t>of </a:t>
            </a:r>
            <a:r>
              <a:rPr b="0" lang="en-US" sz="2720" spc="-12" strike="noStrike">
                <a:solidFill>
                  <a:srgbClr val="ffffff"/>
                </a:solidFill>
                <a:uFill>
                  <a:solidFill>
                    <a:srgbClr val="ffffff"/>
                  </a:solidFill>
                </a:uFill>
                <a:latin typeface="Calibri"/>
              </a:rPr>
              <a:t>size</a:t>
            </a:r>
            <a:r>
              <a:rPr b="0" lang="en-US" sz="2720" spc="-225"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n</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7" strike="noStrike">
                <a:solidFill>
                  <a:srgbClr val="ffffff"/>
                </a:solidFill>
                <a:uFill>
                  <a:solidFill>
                    <a:srgbClr val="ffffff"/>
                  </a:solidFill>
                </a:uFill>
                <a:latin typeface="Calibri"/>
              </a:rPr>
              <a:t>When </a:t>
            </a:r>
            <a:r>
              <a:rPr b="0" lang="en-US" sz="2720" spc="-1" strike="noStrike">
                <a:solidFill>
                  <a:srgbClr val="ffffff"/>
                </a:solidFill>
                <a:uFill>
                  <a:solidFill>
                    <a:srgbClr val="ffffff"/>
                  </a:solidFill>
                </a:uFill>
                <a:latin typeface="Calibri"/>
              </a:rPr>
              <a:t>a = </a:t>
            </a:r>
            <a:r>
              <a:rPr b="0" lang="en-US" sz="2720" spc="-12" strike="noStrike">
                <a:solidFill>
                  <a:srgbClr val="ffffff"/>
                </a:solidFill>
                <a:uFill>
                  <a:solidFill>
                    <a:srgbClr val="ffffff"/>
                  </a:solidFill>
                </a:uFill>
                <a:latin typeface="Calibri"/>
              </a:rPr>
              <a:t>1, </a:t>
            </a:r>
            <a:r>
              <a:rPr b="0" lang="en-US" sz="2720" spc="-7" strike="noStrike">
                <a:solidFill>
                  <a:srgbClr val="ffffff"/>
                </a:solidFill>
                <a:uFill>
                  <a:solidFill>
                    <a:srgbClr val="ffffff"/>
                  </a:solidFill>
                </a:uFill>
                <a:latin typeface="Calibri"/>
              </a:rPr>
              <a:t>Affine </a:t>
            </a:r>
            <a:r>
              <a:rPr b="0" lang="en-US" sz="2720" spc="7" strike="noStrike">
                <a:solidFill>
                  <a:srgbClr val="ffffff"/>
                </a:solidFill>
                <a:uFill>
                  <a:solidFill>
                    <a:srgbClr val="ffffff"/>
                  </a:solidFill>
                </a:uFill>
                <a:latin typeface="Calibri"/>
              </a:rPr>
              <a:t>Cipher </a:t>
            </a:r>
            <a:r>
              <a:rPr b="0" lang="en-US" sz="2720" spc="4" strike="noStrike">
                <a:solidFill>
                  <a:srgbClr val="ffffff"/>
                </a:solidFill>
                <a:uFill>
                  <a:solidFill>
                    <a:srgbClr val="ffffff"/>
                  </a:solidFill>
                </a:uFill>
                <a:latin typeface="Calibri"/>
              </a:rPr>
              <a:t>is </a:t>
            </a:r>
            <a:r>
              <a:rPr b="0" lang="en-US" sz="2720" spc="-7" strike="noStrike">
                <a:solidFill>
                  <a:srgbClr val="ffffff"/>
                </a:solidFill>
                <a:uFill>
                  <a:solidFill>
                    <a:srgbClr val="ffffff"/>
                  </a:solidFill>
                </a:uFill>
                <a:latin typeface="Calibri"/>
              </a:rPr>
              <a:t>Caesar</a:t>
            </a:r>
            <a:r>
              <a:rPr b="0" lang="en-US" sz="2720" spc="-174" strike="noStrike">
                <a:solidFill>
                  <a:srgbClr val="ffffff"/>
                </a:solidFill>
                <a:uFill>
                  <a:solidFill>
                    <a:srgbClr val="ffffff"/>
                  </a:solidFill>
                </a:uFill>
                <a:latin typeface="Calibri"/>
              </a:rPr>
              <a:t> </a:t>
            </a:r>
            <a:r>
              <a:rPr b="0" lang="en-US" sz="2720" spc="12" strike="noStrike">
                <a:solidFill>
                  <a:srgbClr val="ffffff"/>
                </a:solidFill>
                <a:uFill>
                  <a:solidFill>
                    <a:srgbClr val="ffffff"/>
                  </a:solidFill>
                </a:uFill>
                <a:latin typeface="Calibri"/>
              </a:rPr>
              <a:t>cipher</a:t>
            </a:r>
            <a:endParaRPr b="0" lang="en-US" sz="1800" spc="-1" strike="noStrike">
              <a:solidFill>
                <a:srgbClr val="ffffff"/>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TextShape 1"/>
          <p:cNvSpPr txBox="1"/>
          <p:nvPr/>
        </p:nvSpPr>
        <p:spPr>
          <a:xfrm>
            <a:off x="1247760" y="0"/>
            <a:ext cx="360000" cy="176040"/>
          </a:xfrm>
          <a:prstGeom prst="rect">
            <a:avLst/>
          </a:prstGeom>
          <a:noFill/>
          <a:ln>
            <a:noFill/>
          </a:ln>
        </p:spPr>
        <p:txBody>
          <a:bodyPr lIns="0" rIns="0" tIns="0" bIns="0" anchor="ctr"/>
          <a:p>
            <a:endParaRPr b="0" lang="en-US" sz="2400" spc="-1" strike="noStrike">
              <a:solidFill>
                <a:srgbClr val="ffffff"/>
              </a:solidFill>
              <a:uFill>
                <a:solidFill>
                  <a:srgbClr val="ffffff"/>
                </a:solidFill>
              </a:uFill>
              <a:latin typeface="Times New Roman"/>
            </a:endParaRPr>
          </a:p>
        </p:txBody>
      </p:sp>
      <p:sp>
        <p:nvSpPr>
          <p:cNvPr id="315" name="TextShape 2"/>
          <p:cNvSpPr txBox="1"/>
          <p:nvPr/>
        </p:nvSpPr>
        <p:spPr>
          <a:xfrm>
            <a:off x="2007720" y="248400"/>
            <a:ext cx="9535320" cy="1367280"/>
          </a:xfrm>
          <a:prstGeom prst="rect">
            <a:avLst/>
          </a:prstGeom>
          <a:noFill/>
          <a:ln>
            <a:noFill/>
          </a:ln>
        </p:spPr>
        <p:txBody>
          <a:bodyPr lIns="0" rIns="0" tIns="222120" bIns="0" anchor="ctr"/>
          <a:p>
            <a:pPr marL="11520">
              <a:lnSpc>
                <a:spcPct val="100000"/>
              </a:lnSpc>
            </a:pPr>
            <a:r>
              <a:rPr b="0" lang="en-US" sz="4400" spc="-7" strike="noStrike">
                <a:solidFill>
                  <a:srgbClr val="ffffff"/>
                </a:solidFill>
                <a:uFill>
                  <a:solidFill>
                    <a:srgbClr val="ffffff"/>
                  </a:solidFill>
                </a:uFill>
                <a:latin typeface="Calibri Light"/>
              </a:rPr>
              <a:t>Modular</a:t>
            </a:r>
            <a:r>
              <a:rPr b="0" lang="en-US" sz="4400" spc="21" strike="noStrike">
                <a:solidFill>
                  <a:srgbClr val="ffffff"/>
                </a:solidFill>
                <a:uFill>
                  <a:solidFill>
                    <a:srgbClr val="ffffff"/>
                  </a:solidFill>
                </a:uFill>
                <a:latin typeface="Calibri Light"/>
              </a:rPr>
              <a:t> </a:t>
            </a:r>
            <a:r>
              <a:rPr b="0" lang="en-US" sz="4400" spc="-43" strike="noStrike">
                <a:solidFill>
                  <a:srgbClr val="ffffff"/>
                </a:solidFill>
                <a:uFill>
                  <a:solidFill>
                    <a:srgbClr val="ffffff"/>
                  </a:solidFill>
                </a:uFill>
                <a:latin typeface="Calibri Light"/>
              </a:rPr>
              <a:t>Inverse</a:t>
            </a:r>
            <a:endParaRPr b="0" lang="en-US" sz="1800" spc="-1" strike="noStrike">
              <a:solidFill>
                <a:srgbClr val="ffffff"/>
              </a:solidFill>
              <a:uFill>
                <a:solidFill>
                  <a:srgbClr val="ffffff"/>
                </a:solidFill>
              </a:uFill>
              <a:latin typeface="Calibri"/>
            </a:endParaRPr>
          </a:p>
        </p:txBody>
      </p:sp>
      <p:sp>
        <p:nvSpPr>
          <p:cNvPr id="316" name="CustomShape 3"/>
          <p:cNvSpPr/>
          <p:nvPr/>
        </p:nvSpPr>
        <p:spPr>
          <a:xfrm>
            <a:off x="2327760" y="1819440"/>
            <a:ext cx="6690600" cy="4505760"/>
          </a:xfrm>
          <a:prstGeom prst="rect">
            <a:avLst/>
          </a:prstGeom>
          <a:noFill/>
          <a:ln>
            <a:noFill/>
          </a:ln>
        </p:spPr>
        <p:style>
          <a:lnRef idx="0"/>
          <a:fillRef idx="0"/>
          <a:effectRef idx="0"/>
          <a:fontRef idx="minor"/>
        </p:style>
        <p:txBody>
          <a:bodyPr lIns="0" rIns="0" tIns="0" bIns="0"/>
          <a:p>
            <a:pPr marL="230400" indent="-218520">
              <a:lnSpc>
                <a:spcPct val="100000"/>
              </a:lnSpc>
              <a:buClr>
                <a:srgbClr val="ffffff"/>
              </a:buClr>
              <a:buFont typeface="Arial"/>
              <a:buChar char="•"/>
            </a:pPr>
            <a:r>
              <a:rPr b="0" lang="en-US" sz="2540" spc="-7" strike="noStrike">
                <a:solidFill>
                  <a:srgbClr val="ffffff"/>
                </a:solidFill>
                <a:uFill>
                  <a:solidFill>
                    <a:srgbClr val="ffffff"/>
                  </a:solidFill>
                </a:uFill>
                <a:latin typeface="Calibri"/>
              </a:rPr>
              <a:t>How </a:t>
            </a:r>
            <a:r>
              <a:rPr b="0" lang="en-US" sz="2540" spc="-15" strike="noStrike">
                <a:solidFill>
                  <a:srgbClr val="ffffff"/>
                </a:solidFill>
                <a:uFill>
                  <a:solidFill>
                    <a:srgbClr val="ffffff"/>
                  </a:solidFill>
                </a:uFill>
                <a:latin typeface="Calibri"/>
              </a:rPr>
              <a:t>to </a:t>
            </a:r>
            <a:r>
              <a:rPr b="0" lang="en-US" sz="2540" spc="-1" strike="noStrike">
                <a:solidFill>
                  <a:srgbClr val="ffffff"/>
                </a:solidFill>
                <a:uFill>
                  <a:solidFill>
                    <a:srgbClr val="ffffff"/>
                  </a:solidFill>
                </a:uFill>
                <a:latin typeface="Calibri"/>
              </a:rPr>
              <a:t>compute </a:t>
            </a:r>
            <a:r>
              <a:rPr b="0" lang="en-US" sz="2540" spc="-7" strike="noStrike">
                <a:solidFill>
                  <a:srgbClr val="ffffff"/>
                </a:solidFill>
                <a:uFill>
                  <a:solidFill>
                    <a:srgbClr val="ffffff"/>
                  </a:solidFill>
                </a:uFill>
                <a:latin typeface="Calibri"/>
              </a:rPr>
              <a:t>a</a:t>
            </a:r>
            <a:r>
              <a:rPr b="0" lang="en-US" sz="2589" spc="-12" strike="noStrike" baseline="23000">
                <a:solidFill>
                  <a:srgbClr val="ffffff"/>
                </a:solidFill>
                <a:uFill>
                  <a:solidFill>
                    <a:srgbClr val="ffffff"/>
                  </a:solidFill>
                </a:uFill>
                <a:latin typeface="Calibri"/>
              </a:rPr>
              <a:t>-1 </a:t>
            </a:r>
            <a:r>
              <a:rPr b="0" lang="en-US" sz="2540" spc="-15" strike="noStrike">
                <a:solidFill>
                  <a:srgbClr val="ffffff"/>
                </a:solidFill>
                <a:uFill>
                  <a:solidFill>
                    <a:srgbClr val="ffffff"/>
                  </a:solidFill>
                </a:uFill>
                <a:latin typeface="Calibri"/>
              </a:rPr>
              <a:t>(mod</a:t>
            </a:r>
            <a:r>
              <a:rPr b="0" lang="en-US" sz="2540" spc="-202" strike="noStrike">
                <a:solidFill>
                  <a:srgbClr val="ffffff"/>
                </a:solidFill>
                <a:uFill>
                  <a:solidFill>
                    <a:srgbClr val="ffffff"/>
                  </a:solidFill>
                </a:uFill>
                <a:latin typeface="Calibri"/>
              </a:rPr>
              <a:t> </a:t>
            </a:r>
            <a:r>
              <a:rPr b="0" lang="en-US" sz="2540" spc="-21" strike="noStrike">
                <a:solidFill>
                  <a:srgbClr val="ffffff"/>
                </a:solidFill>
                <a:uFill>
                  <a:solidFill>
                    <a:srgbClr val="ffffff"/>
                  </a:solidFill>
                </a:uFill>
                <a:latin typeface="Calibri"/>
              </a:rPr>
              <a:t>n)?</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540" spc="-4" strike="noStrike">
                <a:solidFill>
                  <a:srgbClr val="ffffff"/>
                </a:solidFill>
                <a:uFill>
                  <a:solidFill>
                    <a:srgbClr val="ffffff"/>
                  </a:solidFill>
                </a:uFill>
                <a:latin typeface="Calibri"/>
              </a:rPr>
              <a:t>Find </a:t>
            </a:r>
            <a:r>
              <a:rPr b="0" lang="en-US" sz="2540" spc="-1" strike="noStrike">
                <a:solidFill>
                  <a:srgbClr val="ffffff"/>
                </a:solidFill>
                <a:uFill>
                  <a:solidFill>
                    <a:srgbClr val="ffffff"/>
                  </a:solidFill>
                </a:uFill>
                <a:latin typeface="Calibri"/>
              </a:rPr>
              <a:t>x </a:t>
            </a:r>
            <a:r>
              <a:rPr b="0" lang="en-US" sz="2540" spc="7" strike="noStrike">
                <a:solidFill>
                  <a:srgbClr val="ffffff"/>
                </a:solidFill>
                <a:uFill>
                  <a:solidFill>
                    <a:srgbClr val="ffffff"/>
                  </a:solidFill>
                </a:uFill>
                <a:latin typeface="Calibri"/>
              </a:rPr>
              <a:t>such </a:t>
            </a:r>
            <a:r>
              <a:rPr b="0" lang="en-US" sz="2540" spc="-12" strike="noStrike">
                <a:solidFill>
                  <a:srgbClr val="ffffff"/>
                </a:solidFill>
                <a:uFill>
                  <a:solidFill>
                    <a:srgbClr val="ffffff"/>
                  </a:solidFill>
                </a:uFill>
                <a:latin typeface="Calibri"/>
              </a:rPr>
              <a:t>that </a:t>
            </a:r>
            <a:r>
              <a:rPr b="0" lang="en-US" sz="2540" spc="-21" strike="noStrike">
                <a:solidFill>
                  <a:srgbClr val="ffffff"/>
                </a:solidFill>
                <a:uFill>
                  <a:solidFill>
                    <a:srgbClr val="ffffff"/>
                  </a:solidFill>
                </a:uFill>
                <a:latin typeface="Calibri"/>
              </a:rPr>
              <a:t>ax </a:t>
            </a:r>
            <a:r>
              <a:rPr b="0" lang="en-US" sz="2540" spc="-1" strike="noStrike">
                <a:solidFill>
                  <a:srgbClr val="ffffff"/>
                </a:solidFill>
                <a:uFill>
                  <a:solidFill>
                    <a:srgbClr val="ffffff"/>
                  </a:solidFill>
                </a:uFill>
                <a:latin typeface="Calibri"/>
              </a:rPr>
              <a:t>≡ 1 </a:t>
            </a:r>
            <a:r>
              <a:rPr b="0" lang="en-US" sz="2540" spc="-15" strike="noStrike">
                <a:solidFill>
                  <a:srgbClr val="ffffff"/>
                </a:solidFill>
                <a:uFill>
                  <a:solidFill>
                    <a:srgbClr val="ffffff"/>
                  </a:solidFill>
                </a:uFill>
                <a:latin typeface="Calibri"/>
              </a:rPr>
              <a:t>(mod</a:t>
            </a:r>
            <a:r>
              <a:rPr b="0" lang="en-US" sz="2540" spc="-182" strike="noStrike">
                <a:solidFill>
                  <a:srgbClr val="ffffff"/>
                </a:solidFill>
                <a:uFill>
                  <a:solidFill>
                    <a:srgbClr val="ffffff"/>
                  </a:solidFill>
                </a:uFill>
                <a:latin typeface="Calibri"/>
              </a:rPr>
              <a:t> </a:t>
            </a:r>
            <a:r>
              <a:rPr b="0" lang="en-US" sz="2540" spc="7" strike="noStrike">
                <a:solidFill>
                  <a:srgbClr val="ffffff"/>
                </a:solidFill>
                <a:uFill>
                  <a:solidFill>
                    <a:srgbClr val="ffffff"/>
                  </a:solidFill>
                </a:uFill>
                <a:latin typeface="Calibri"/>
              </a:rPr>
              <a:t>n)</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540" spc="-4" strike="noStrike">
                <a:solidFill>
                  <a:srgbClr val="ffffff"/>
                </a:solidFill>
                <a:uFill>
                  <a:solidFill>
                    <a:srgbClr val="ffffff"/>
                  </a:solidFill>
                </a:uFill>
                <a:latin typeface="Calibri"/>
              </a:rPr>
              <a:t>Brute </a:t>
            </a:r>
            <a:r>
              <a:rPr b="0" lang="en-US" sz="2540" spc="-1" strike="noStrike">
                <a:solidFill>
                  <a:srgbClr val="ffffff"/>
                </a:solidFill>
                <a:uFill>
                  <a:solidFill>
                    <a:srgbClr val="ffffff"/>
                  </a:solidFill>
                </a:uFill>
                <a:latin typeface="Calibri"/>
              </a:rPr>
              <a:t>force… </a:t>
            </a:r>
            <a:r>
              <a:rPr b="0" lang="en-US" sz="2540" spc="4" strike="noStrike">
                <a:solidFill>
                  <a:srgbClr val="ffffff"/>
                </a:solidFill>
                <a:uFill>
                  <a:solidFill>
                    <a:srgbClr val="ffffff"/>
                  </a:solidFill>
                </a:uFill>
                <a:latin typeface="Calibri"/>
              </a:rPr>
              <a:t>when </a:t>
            </a:r>
            <a:r>
              <a:rPr b="0" lang="en-US" sz="2540" spc="-1" strike="noStrike">
                <a:solidFill>
                  <a:srgbClr val="ffffff"/>
                </a:solidFill>
                <a:uFill>
                  <a:solidFill>
                    <a:srgbClr val="ffffff"/>
                  </a:solidFill>
                </a:uFill>
                <a:latin typeface="Calibri"/>
              </a:rPr>
              <a:t>n </a:t>
            </a:r>
            <a:r>
              <a:rPr b="0" lang="en-US" sz="2540" spc="-21" strike="noStrike">
                <a:solidFill>
                  <a:srgbClr val="ffffff"/>
                </a:solidFill>
                <a:uFill>
                  <a:solidFill>
                    <a:srgbClr val="ffffff"/>
                  </a:solidFill>
                </a:uFill>
                <a:latin typeface="Calibri"/>
              </a:rPr>
              <a:t>is</a:t>
            </a:r>
            <a:r>
              <a:rPr b="0" lang="en-US" sz="2540" spc="-361" strike="noStrike">
                <a:solidFill>
                  <a:srgbClr val="ffffff"/>
                </a:solidFill>
                <a:uFill>
                  <a:solidFill>
                    <a:srgbClr val="ffffff"/>
                  </a:solidFill>
                </a:uFill>
                <a:latin typeface="Calibri"/>
              </a:rPr>
              <a:t> </a:t>
            </a:r>
            <a:r>
              <a:rPr b="0" lang="en-US" sz="2540" spc="-26" strike="noStrike">
                <a:solidFill>
                  <a:srgbClr val="ffffff"/>
                </a:solidFill>
                <a:uFill>
                  <a:solidFill>
                    <a:srgbClr val="ffffff"/>
                  </a:solidFill>
                </a:uFill>
                <a:latin typeface="Calibri"/>
              </a:rPr>
              <a:t>small</a:t>
            </a:r>
            <a:endParaRPr b="0" lang="en-US" sz="1800" spc="-1" strike="noStrike">
              <a:solidFill>
                <a:srgbClr val="ffffff"/>
              </a:solidFill>
              <a:uFill>
                <a:solidFill>
                  <a:srgbClr val="ffffff"/>
                </a:solidFill>
              </a:uFill>
              <a:latin typeface="Arial"/>
            </a:endParaRPr>
          </a:p>
          <a:p>
            <a:pPr marL="230400" indent="-218520">
              <a:lnSpc>
                <a:spcPts val="864"/>
              </a:lnSpc>
              <a:buClr>
                <a:srgbClr val="ffffff"/>
              </a:buClr>
              <a:buFont typeface="Arial"/>
              <a:buChar char="•"/>
            </a:pPr>
            <a:r>
              <a:rPr b="0" lang="en-US" sz="2540" spc="-12" strike="noStrike">
                <a:solidFill>
                  <a:srgbClr val="ffffff"/>
                </a:solidFill>
                <a:uFill>
                  <a:solidFill>
                    <a:srgbClr val="ffffff"/>
                  </a:solidFill>
                </a:uFill>
                <a:latin typeface="Calibri"/>
              </a:rPr>
              <a:t>Fermat's </a:t>
            </a:r>
            <a:r>
              <a:rPr b="0" lang="en-US" sz="2540" spc="-35" strike="noStrike">
                <a:solidFill>
                  <a:srgbClr val="ffffff"/>
                </a:solidFill>
                <a:uFill>
                  <a:solidFill>
                    <a:srgbClr val="ffffff"/>
                  </a:solidFill>
                </a:uFill>
                <a:latin typeface="Calibri"/>
              </a:rPr>
              <a:t>little </a:t>
            </a:r>
            <a:r>
              <a:rPr b="0" lang="en-US" sz="2540" spc="-4" strike="noStrike">
                <a:solidFill>
                  <a:srgbClr val="ffffff"/>
                </a:solidFill>
                <a:uFill>
                  <a:solidFill>
                    <a:srgbClr val="ffffff"/>
                  </a:solidFill>
                </a:uFill>
                <a:latin typeface="Calibri"/>
              </a:rPr>
              <a:t>theorem: </a:t>
            </a:r>
            <a:r>
              <a:rPr b="0" lang="en-US" sz="2540" spc="-7" strike="noStrike">
                <a:solidFill>
                  <a:srgbClr val="ffffff"/>
                </a:solidFill>
                <a:uFill>
                  <a:solidFill>
                    <a:srgbClr val="ffffff"/>
                  </a:solidFill>
                </a:uFill>
                <a:latin typeface="Calibri"/>
              </a:rPr>
              <a:t>a</a:t>
            </a:r>
            <a:r>
              <a:rPr b="0" lang="en-US" sz="2589" spc="-12" strike="noStrike" baseline="23000">
                <a:solidFill>
                  <a:srgbClr val="ffffff"/>
                </a:solidFill>
                <a:uFill>
                  <a:solidFill>
                    <a:srgbClr val="ffffff"/>
                  </a:solidFill>
                </a:uFill>
                <a:latin typeface="Calibri"/>
              </a:rPr>
              <a:t>n-1 </a:t>
            </a:r>
            <a:r>
              <a:rPr b="0" lang="en-US" sz="2540" spc="-1" strike="noStrike">
                <a:solidFill>
                  <a:srgbClr val="ffffff"/>
                </a:solidFill>
                <a:uFill>
                  <a:solidFill>
                    <a:srgbClr val="ffffff"/>
                  </a:solidFill>
                </a:uFill>
                <a:latin typeface="Calibri"/>
              </a:rPr>
              <a:t>≡ 1 </a:t>
            </a:r>
            <a:r>
              <a:rPr b="0" lang="en-US" sz="2540" spc="-15" strike="noStrike">
                <a:solidFill>
                  <a:srgbClr val="ffffff"/>
                </a:solidFill>
                <a:uFill>
                  <a:solidFill>
                    <a:srgbClr val="ffffff"/>
                  </a:solidFill>
                </a:uFill>
                <a:latin typeface="Calibri"/>
              </a:rPr>
              <a:t>(mod </a:t>
            </a:r>
            <a:r>
              <a:rPr b="0" lang="en-US" sz="2540" spc="7" strike="noStrike">
                <a:solidFill>
                  <a:srgbClr val="ffffff"/>
                </a:solidFill>
                <a:uFill>
                  <a:solidFill>
                    <a:srgbClr val="ffffff"/>
                  </a:solidFill>
                </a:uFill>
                <a:latin typeface="Calibri"/>
              </a:rPr>
              <a:t>n) </a:t>
            </a:r>
            <a:r>
              <a:rPr b="0" lang="en-US" sz="2540" spc="4" strike="noStrike">
                <a:solidFill>
                  <a:srgbClr val="ffffff"/>
                </a:solidFill>
                <a:uFill>
                  <a:solidFill>
                    <a:srgbClr val="ffffff"/>
                  </a:solidFill>
                </a:uFill>
                <a:latin typeface="Calibri"/>
              </a:rPr>
              <a:t>when </a:t>
            </a:r>
            <a:r>
              <a:rPr b="0" lang="en-US" sz="2540" spc="-1" strike="noStrike">
                <a:solidFill>
                  <a:srgbClr val="ffffff"/>
                </a:solidFill>
                <a:uFill>
                  <a:solidFill>
                    <a:srgbClr val="ffffff"/>
                  </a:solidFill>
                </a:uFill>
                <a:latin typeface="Calibri"/>
              </a:rPr>
              <a:t>n </a:t>
            </a:r>
            <a:r>
              <a:rPr b="0" lang="en-US" sz="2540" spc="-21" strike="noStrike">
                <a:solidFill>
                  <a:srgbClr val="ffffff"/>
                </a:solidFill>
                <a:uFill>
                  <a:solidFill>
                    <a:srgbClr val="ffffff"/>
                  </a:solidFill>
                </a:uFill>
                <a:latin typeface="Calibri"/>
              </a:rPr>
              <a:t>is  </a:t>
            </a:r>
            <a:r>
              <a:rPr b="0" lang="en-US" sz="2540" spc="-7" strike="noStrike">
                <a:solidFill>
                  <a:srgbClr val="ffffff"/>
                </a:solidFill>
                <a:uFill>
                  <a:solidFill>
                    <a:srgbClr val="ffffff"/>
                  </a:solidFill>
                </a:uFill>
                <a:latin typeface="Calibri"/>
              </a:rPr>
              <a:t>prime </a:t>
            </a:r>
            <a:r>
              <a:rPr b="0" lang="en-US" sz="2540" spc="-4" strike="noStrike">
                <a:solidFill>
                  <a:srgbClr val="ffffff"/>
                </a:solidFill>
                <a:uFill>
                  <a:solidFill>
                    <a:srgbClr val="ffffff"/>
                  </a:solidFill>
                </a:uFill>
                <a:latin typeface="Calibri"/>
              </a:rPr>
              <a:t>and </a:t>
            </a:r>
            <a:r>
              <a:rPr b="0" lang="en-US" sz="2540" spc="-1" strike="noStrike">
                <a:solidFill>
                  <a:srgbClr val="ffffff"/>
                </a:solidFill>
                <a:uFill>
                  <a:solidFill>
                    <a:srgbClr val="ffffff"/>
                  </a:solidFill>
                </a:uFill>
                <a:latin typeface="Calibri"/>
              </a:rPr>
              <a:t>a </a:t>
            </a:r>
            <a:r>
              <a:rPr b="0" lang="en-US" sz="2540" spc="-21" strike="noStrike">
                <a:solidFill>
                  <a:srgbClr val="ffffff"/>
                </a:solidFill>
                <a:uFill>
                  <a:solidFill>
                    <a:srgbClr val="ffffff"/>
                  </a:solidFill>
                </a:uFill>
                <a:latin typeface="Calibri"/>
              </a:rPr>
              <a:t>is </a:t>
            </a:r>
            <a:r>
              <a:rPr b="0" lang="en-US" sz="2540" spc="12" strike="noStrike">
                <a:solidFill>
                  <a:srgbClr val="ffffff"/>
                </a:solidFill>
                <a:uFill>
                  <a:solidFill>
                    <a:srgbClr val="ffffff"/>
                  </a:solidFill>
                </a:uFill>
                <a:latin typeface="Calibri"/>
              </a:rPr>
              <a:t>not </a:t>
            </a:r>
            <a:r>
              <a:rPr b="0" lang="en-US" sz="2540" spc="-12" strike="noStrike">
                <a:solidFill>
                  <a:srgbClr val="ffffff"/>
                </a:solidFill>
                <a:uFill>
                  <a:solidFill>
                    <a:srgbClr val="ffffff"/>
                  </a:solidFill>
                </a:uFill>
                <a:latin typeface="Calibri"/>
              </a:rPr>
              <a:t>divisible </a:t>
            </a:r>
            <a:r>
              <a:rPr b="0" lang="en-US" sz="2540" spc="7" strike="noStrike">
                <a:solidFill>
                  <a:srgbClr val="ffffff"/>
                </a:solidFill>
                <a:uFill>
                  <a:solidFill>
                    <a:srgbClr val="ffffff"/>
                  </a:solidFill>
                </a:uFill>
                <a:latin typeface="Calibri"/>
              </a:rPr>
              <a:t>by</a:t>
            </a:r>
            <a:r>
              <a:rPr b="0" lang="en-US" sz="2540" spc="-216" strike="noStrike">
                <a:solidFill>
                  <a:srgbClr val="ffffff"/>
                </a:solidFill>
                <a:uFill>
                  <a:solidFill>
                    <a:srgbClr val="ffffff"/>
                  </a:solidFill>
                </a:uFill>
                <a:latin typeface="Calibri"/>
              </a:rPr>
              <a:t> </a:t>
            </a:r>
            <a:r>
              <a:rPr b="0" lang="en-US" sz="2540" spc="-1" strike="noStrike">
                <a:solidFill>
                  <a:srgbClr val="ffffff"/>
                </a:solidFill>
                <a:uFill>
                  <a:solidFill>
                    <a:srgbClr val="ffffff"/>
                  </a:solidFill>
                </a:uFill>
                <a:latin typeface="Calibri"/>
              </a:rPr>
              <a:t>n</a:t>
            </a:r>
            <a:endParaRPr b="0" lang="en-US" sz="1800" spc="-1" strike="noStrike">
              <a:solidFill>
                <a:srgbClr val="ffffff"/>
              </a:solidFill>
              <a:uFill>
                <a:solidFill>
                  <a:srgbClr val="ffffff"/>
                </a:solidFill>
              </a:uFill>
              <a:latin typeface="Arial"/>
            </a:endParaRPr>
          </a:p>
          <a:p>
            <a:pPr lvl="1" marL="679320" indent="-218520">
              <a:lnSpc>
                <a:spcPts val="908"/>
              </a:lnSpc>
              <a:buClr>
                <a:srgbClr val="ffffff"/>
              </a:buClr>
              <a:buFont typeface="Arial"/>
              <a:buChar char="•"/>
            </a:pPr>
            <a:r>
              <a:rPr b="0" lang="en-US" sz="2180" spc="-12" strike="noStrike">
                <a:solidFill>
                  <a:srgbClr val="ffffff"/>
                </a:solidFill>
                <a:uFill>
                  <a:solidFill>
                    <a:srgbClr val="ffffff"/>
                  </a:solidFill>
                </a:uFill>
                <a:latin typeface="Calibri"/>
              </a:rPr>
              <a:t>a</a:t>
            </a:r>
            <a:r>
              <a:rPr b="0" lang="en-US" sz="2179" spc="-18" strike="noStrike" baseline="24000">
                <a:solidFill>
                  <a:srgbClr val="ffffff"/>
                </a:solidFill>
                <a:uFill>
                  <a:solidFill>
                    <a:srgbClr val="ffffff"/>
                  </a:solidFill>
                </a:uFill>
                <a:latin typeface="Calibri"/>
              </a:rPr>
              <a:t>-1 </a:t>
            </a:r>
            <a:r>
              <a:rPr b="0" lang="en-US" sz="2180" spc="-1" strike="noStrike">
                <a:solidFill>
                  <a:srgbClr val="ffffff"/>
                </a:solidFill>
                <a:uFill>
                  <a:solidFill>
                    <a:srgbClr val="ffffff"/>
                  </a:solidFill>
                </a:uFill>
                <a:latin typeface="Calibri"/>
              </a:rPr>
              <a:t>≡ </a:t>
            </a:r>
            <a:r>
              <a:rPr b="0" lang="en-US" sz="2180" spc="-21" strike="noStrike">
                <a:solidFill>
                  <a:srgbClr val="ffffff"/>
                </a:solidFill>
                <a:uFill>
                  <a:solidFill>
                    <a:srgbClr val="ffffff"/>
                  </a:solidFill>
                </a:uFill>
                <a:latin typeface="Calibri"/>
              </a:rPr>
              <a:t>a</a:t>
            </a:r>
            <a:r>
              <a:rPr b="0" lang="en-US" sz="2179" spc="-32" strike="noStrike" baseline="24000">
                <a:solidFill>
                  <a:srgbClr val="ffffff"/>
                </a:solidFill>
                <a:uFill>
                  <a:solidFill>
                    <a:srgbClr val="ffffff"/>
                  </a:solidFill>
                </a:uFill>
                <a:latin typeface="Calibri"/>
              </a:rPr>
              <a:t>n-2 </a:t>
            </a:r>
            <a:r>
              <a:rPr b="0" lang="en-US" sz="2180" spc="-4" strike="noStrike">
                <a:solidFill>
                  <a:srgbClr val="ffffff"/>
                </a:solidFill>
                <a:uFill>
                  <a:solidFill>
                    <a:srgbClr val="ffffff"/>
                  </a:solidFill>
                </a:uFill>
                <a:latin typeface="Calibri"/>
              </a:rPr>
              <a:t>(mod</a:t>
            </a:r>
            <a:r>
              <a:rPr b="0" lang="en-US" sz="2180" spc="-171" strike="noStrike">
                <a:solidFill>
                  <a:srgbClr val="ffffff"/>
                </a:solidFill>
                <a:uFill>
                  <a:solidFill>
                    <a:srgbClr val="ffffff"/>
                  </a:solidFill>
                </a:uFill>
                <a:latin typeface="Calibri"/>
              </a:rPr>
              <a:t> </a:t>
            </a:r>
            <a:r>
              <a:rPr b="0" lang="en-US" sz="2180" spc="12" strike="noStrike">
                <a:solidFill>
                  <a:srgbClr val="ffffff"/>
                </a:solidFill>
                <a:uFill>
                  <a:solidFill>
                    <a:srgbClr val="ffffff"/>
                  </a:solidFill>
                </a:uFill>
                <a:latin typeface="Calibri"/>
              </a:rPr>
              <a:t>n)</a:t>
            </a:r>
            <a:endParaRPr b="0" lang="en-US" sz="1800" spc="-1" strike="noStrike">
              <a:solidFill>
                <a:srgbClr val="ffffff"/>
              </a:solidFill>
              <a:uFill>
                <a:solidFill>
                  <a:srgbClr val="ffffff"/>
                </a:solidFill>
              </a:uFill>
              <a:latin typeface="Arial"/>
            </a:endParaRPr>
          </a:p>
          <a:p>
            <a:pPr marL="230400" indent="-218520">
              <a:lnSpc>
                <a:spcPts val="1065"/>
              </a:lnSpc>
              <a:buClr>
                <a:srgbClr val="ffffff"/>
              </a:buClr>
              <a:buFont typeface="Arial"/>
              <a:buChar char="•"/>
            </a:pPr>
            <a:r>
              <a:rPr b="0" lang="en-US" sz="2540" spc="-1" strike="noStrike">
                <a:solidFill>
                  <a:srgbClr val="ffffff"/>
                </a:solidFill>
                <a:uFill>
                  <a:solidFill>
                    <a:srgbClr val="ffffff"/>
                  </a:solidFill>
                </a:uFill>
                <a:latin typeface="Calibri"/>
              </a:rPr>
              <a:t>Extended </a:t>
            </a:r>
            <a:r>
              <a:rPr b="0" lang="en-US" sz="2540" spc="-4" strike="noStrike">
                <a:solidFill>
                  <a:srgbClr val="ffffff"/>
                </a:solidFill>
                <a:uFill>
                  <a:solidFill>
                    <a:srgbClr val="ffffff"/>
                  </a:solidFill>
                </a:uFill>
                <a:latin typeface="Calibri"/>
              </a:rPr>
              <a:t>Euclidean</a:t>
            </a:r>
            <a:r>
              <a:rPr b="0" lang="en-US" sz="2540" spc="-239" strike="noStrike">
                <a:solidFill>
                  <a:srgbClr val="ffffff"/>
                </a:solidFill>
                <a:uFill>
                  <a:solidFill>
                    <a:srgbClr val="ffffff"/>
                  </a:solidFill>
                </a:uFill>
                <a:latin typeface="Calibri"/>
              </a:rPr>
              <a:t> </a:t>
            </a:r>
            <a:r>
              <a:rPr b="0" lang="en-US" sz="2540" spc="-12" strike="noStrike">
                <a:solidFill>
                  <a:srgbClr val="ffffff"/>
                </a:solidFill>
                <a:uFill>
                  <a:solidFill>
                    <a:srgbClr val="ffffff"/>
                  </a:solidFill>
                </a:uFill>
                <a:latin typeface="Calibri"/>
              </a:rPr>
              <a:t>algorithm</a:t>
            </a:r>
            <a:endParaRPr b="0" lang="en-US" sz="1800" spc="-1" strike="noStrike">
              <a:solidFill>
                <a:srgbClr val="ffffff"/>
              </a:solidFill>
              <a:uFill>
                <a:solidFill>
                  <a:srgbClr val="ffffff"/>
                </a:solidFill>
              </a:uFill>
              <a:latin typeface="Arial"/>
            </a:endParaRPr>
          </a:p>
          <a:p>
            <a:pPr lvl="1" marL="679320" indent="-218520">
              <a:lnSpc>
                <a:spcPts val="912"/>
              </a:lnSpc>
              <a:buClr>
                <a:srgbClr val="ffffff"/>
              </a:buClr>
              <a:buFont typeface="Arial"/>
              <a:buChar char="•"/>
            </a:pPr>
            <a:r>
              <a:rPr b="0" lang="en-US" sz="2180" spc="-21" strike="noStrike">
                <a:solidFill>
                  <a:srgbClr val="ffffff"/>
                </a:solidFill>
                <a:uFill>
                  <a:solidFill>
                    <a:srgbClr val="ffffff"/>
                  </a:solidFill>
                </a:uFill>
                <a:latin typeface="Calibri"/>
              </a:rPr>
              <a:t>ax</a:t>
            </a:r>
            <a:r>
              <a:rPr b="0" lang="en-US" sz="2180" spc="-1" strike="noStrike">
                <a:solidFill>
                  <a:srgbClr val="ffffff"/>
                </a:solidFill>
                <a:uFill>
                  <a:solidFill>
                    <a:srgbClr val="ffffff"/>
                  </a:solidFill>
                </a:uFill>
                <a:latin typeface="Calibri"/>
              </a:rPr>
              <a:t> +</a:t>
            </a:r>
            <a:r>
              <a:rPr b="0" lang="en-US" sz="2180" spc="-49" strike="noStrike">
                <a:solidFill>
                  <a:srgbClr val="ffffff"/>
                </a:solidFill>
                <a:uFill>
                  <a:solidFill>
                    <a:srgbClr val="ffffff"/>
                  </a:solidFill>
                </a:uFill>
                <a:latin typeface="Calibri"/>
              </a:rPr>
              <a:t> </a:t>
            </a:r>
            <a:r>
              <a:rPr b="0" lang="en-US" sz="2180" spc="12" strike="noStrike">
                <a:solidFill>
                  <a:srgbClr val="ffffff"/>
                </a:solidFill>
                <a:uFill>
                  <a:solidFill>
                    <a:srgbClr val="ffffff"/>
                  </a:solidFill>
                </a:uFill>
                <a:latin typeface="Calibri"/>
              </a:rPr>
              <a:t>ny</a:t>
            </a:r>
            <a:r>
              <a:rPr b="0" lang="en-US" sz="2180" spc="-126" strike="noStrike">
                <a:solidFill>
                  <a:srgbClr val="ffffff"/>
                </a:solidFill>
                <a:uFill>
                  <a:solidFill>
                    <a:srgbClr val="ffffff"/>
                  </a:solidFill>
                </a:uFill>
                <a:latin typeface="Calibri"/>
              </a:rPr>
              <a:t> </a:t>
            </a:r>
            <a:r>
              <a:rPr b="0" lang="en-US" sz="2180" spc="-1" strike="noStrike">
                <a:solidFill>
                  <a:srgbClr val="ffffff"/>
                </a:solidFill>
                <a:uFill>
                  <a:solidFill>
                    <a:srgbClr val="ffffff"/>
                  </a:solidFill>
                </a:uFill>
                <a:latin typeface="Calibri"/>
              </a:rPr>
              <a:t>=</a:t>
            </a:r>
            <a:r>
              <a:rPr b="0" lang="en-US" sz="2180" spc="-49" strike="noStrike">
                <a:solidFill>
                  <a:srgbClr val="ffffff"/>
                </a:solidFill>
                <a:uFill>
                  <a:solidFill>
                    <a:srgbClr val="ffffff"/>
                  </a:solidFill>
                </a:uFill>
                <a:latin typeface="Calibri"/>
              </a:rPr>
              <a:t> </a:t>
            </a:r>
            <a:r>
              <a:rPr b="0" lang="en-US" sz="2180" spc="-7" strike="noStrike">
                <a:solidFill>
                  <a:srgbClr val="ffffff"/>
                </a:solidFill>
                <a:uFill>
                  <a:solidFill>
                    <a:srgbClr val="ffffff"/>
                  </a:solidFill>
                </a:uFill>
                <a:latin typeface="Calibri"/>
              </a:rPr>
              <a:t>1,</a:t>
            </a:r>
            <a:r>
              <a:rPr b="0" lang="en-US" sz="2180" spc="-52" strike="noStrike">
                <a:solidFill>
                  <a:srgbClr val="ffffff"/>
                </a:solidFill>
                <a:uFill>
                  <a:solidFill>
                    <a:srgbClr val="ffffff"/>
                  </a:solidFill>
                </a:uFill>
                <a:latin typeface="Calibri"/>
              </a:rPr>
              <a:t> </a:t>
            </a:r>
            <a:r>
              <a:rPr b="0" lang="en-US" sz="2180" spc="7" strike="noStrike">
                <a:solidFill>
                  <a:srgbClr val="ffffff"/>
                </a:solidFill>
                <a:uFill>
                  <a:solidFill>
                    <a:srgbClr val="ffffff"/>
                  </a:solidFill>
                </a:uFill>
                <a:latin typeface="Calibri"/>
              </a:rPr>
              <a:t>find</a:t>
            </a:r>
            <a:r>
              <a:rPr b="0" lang="en-US" sz="2180" spc="-194" strike="noStrike">
                <a:solidFill>
                  <a:srgbClr val="ffffff"/>
                </a:solidFill>
                <a:uFill>
                  <a:solidFill>
                    <a:srgbClr val="ffffff"/>
                  </a:solidFill>
                </a:uFill>
                <a:latin typeface="Calibri"/>
              </a:rPr>
              <a:t> </a:t>
            </a:r>
            <a:r>
              <a:rPr b="0" lang="en-US" sz="2180" spc="-1" strike="noStrike">
                <a:solidFill>
                  <a:srgbClr val="ffffff"/>
                </a:solidFill>
                <a:uFill>
                  <a:solidFill>
                    <a:srgbClr val="ffffff"/>
                  </a:solidFill>
                </a:uFill>
                <a:latin typeface="Calibri"/>
              </a:rPr>
              <a:t>x </a:t>
            </a:r>
            <a:r>
              <a:rPr b="0" lang="en-US" sz="2180" spc="-4" strike="noStrike">
                <a:solidFill>
                  <a:srgbClr val="ffffff"/>
                </a:solidFill>
                <a:uFill>
                  <a:solidFill>
                    <a:srgbClr val="ffffff"/>
                  </a:solidFill>
                </a:uFill>
                <a:latin typeface="Calibri"/>
              </a:rPr>
              <a:t>and</a:t>
            </a:r>
            <a:r>
              <a:rPr b="0" lang="en-US" sz="2180" spc="-106" strike="noStrike">
                <a:solidFill>
                  <a:srgbClr val="ffffff"/>
                </a:solidFill>
                <a:uFill>
                  <a:solidFill>
                    <a:srgbClr val="ffffff"/>
                  </a:solidFill>
                </a:uFill>
                <a:latin typeface="Calibri"/>
              </a:rPr>
              <a:t> </a:t>
            </a:r>
            <a:r>
              <a:rPr b="0" lang="en-US" sz="2180" spc="-1" strike="noStrike">
                <a:solidFill>
                  <a:srgbClr val="ffffff"/>
                </a:solidFill>
                <a:uFill>
                  <a:solidFill>
                    <a:srgbClr val="ffffff"/>
                  </a:solidFill>
                </a:uFill>
                <a:latin typeface="Calibri"/>
              </a:rPr>
              <a:t>y</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540" spc="-7" strike="noStrike">
                <a:solidFill>
                  <a:srgbClr val="ffffff"/>
                </a:solidFill>
                <a:uFill>
                  <a:solidFill>
                    <a:srgbClr val="ffffff"/>
                  </a:solidFill>
                </a:uFill>
                <a:latin typeface="Calibri"/>
              </a:rPr>
              <a:t>Note </a:t>
            </a:r>
            <a:r>
              <a:rPr b="0" lang="en-US" sz="2540" spc="-12" strike="noStrike">
                <a:solidFill>
                  <a:srgbClr val="ffffff"/>
                </a:solidFill>
                <a:uFill>
                  <a:solidFill>
                    <a:srgbClr val="ffffff"/>
                  </a:solidFill>
                </a:uFill>
                <a:latin typeface="Calibri"/>
              </a:rPr>
              <a:t>that </a:t>
            </a:r>
            <a:r>
              <a:rPr b="0" lang="en-US" sz="2540" spc="-4" strike="noStrike">
                <a:solidFill>
                  <a:srgbClr val="ffffff"/>
                </a:solidFill>
                <a:uFill>
                  <a:solidFill>
                    <a:srgbClr val="ffffff"/>
                  </a:solidFill>
                </a:uFill>
                <a:latin typeface="Calibri"/>
              </a:rPr>
              <a:t>discrete </a:t>
            </a:r>
            <a:r>
              <a:rPr b="0" lang="en-US" sz="2540" spc="-26" strike="noStrike">
                <a:solidFill>
                  <a:srgbClr val="ffffff"/>
                </a:solidFill>
                <a:uFill>
                  <a:solidFill>
                    <a:srgbClr val="ffffff"/>
                  </a:solidFill>
                </a:uFill>
                <a:latin typeface="Calibri"/>
              </a:rPr>
              <a:t>logarithm </a:t>
            </a:r>
            <a:r>
              <a:rPr b="0" lang="en-US" sz="2540" spc="-21" strike="noStrike">
                <a:solidFill>
                  <a:srgbClr val="ffffff"/>
                </a:solidFill>
                <a:uFill>
                  <a:solidFill>
                    <a:srgbClr val="ffffff"/>
                  </a:solidFill>
                </a:uFill>
                <a:latin typeface="Calibri"/>
              </a:rPr>
              <a:t>is</a:t>
            </a:r>
            <a:r>
              <a:rPr b="0" lang="en-US" sz="2540" spc="-72" strike="noStrike">
                <a:solidFill>
                  <a:srgbClr val="ffffff"/>
                </a:solidFill>
                <a:uFill>
                  <a:solidFill>
                    <a:srgbClr val="ffffff"/>
                  </a:solidFill>
                </a:uFill>
                <a:latin typeface="Calibri"/>
              </a:rPr>
              <a:t> </a:t>
            </a:r>
            <a:r>
              <a:rPr b="0" lang="en-US" sz="2540" spc="-1" strike="noStrike">
                <a:solidFill>
                  <a:srgbClr val="ffffff"/>
                </a:solidFill>
                <a:uFill>
                  <a:solidFill>
                    <a:srgbClr val="ffffff"/>
                  </a:solidFill>
                </a:uFill>
                <a:latin typeface="Calibri"/>
              </a:rPr>
              <a:t>hard</a:t>
            </a:r>
            <a:endParaRPr b="0" lang="en-US" sz="1800" spc="-1" strike="noStrike">
              <a:solidFill>
                <a:srgbClr val="ffffff"/>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ffffff"/>
              </a:solidFill>
              <a:uFill>
                <a:solidFill>
                  <a:srgbClr val="ffffff"/>
                </a:solidFill>
              </a:uFill>
              <a:latin typeface="Calibri"/>
            </a:endParaRPr>
          </a:p>
        </p:txBody>
      </p:sp>
      <p:pic>
        <p:nvPicPr>
          <p:cNvPr id="318" name="內容版面配置區 4" descr=""/>
          <p:cNvPicPr/>
          <p:nvPr/>
        </p:nvPicPr>
        <p:blipFill>
          <a:blip r:embed="rId1"/>
          <a:stretch/>
        </p:blipFill>
        <p:spPr>
          <a:xfrm>
            <a:off x="3103200" y="1196280"/>
            <a:ext cx="4734000" cy="988200"/>
          </a:xfrm>
          <a:prstGeom prst="rect">
            <a:avLst/>
          </a:prstGeom>
          <a:ln>
            <a:noFill/>
          </a:ln>
        </p:spPr>
      </p:pic>
      <p:pic>
        <p:nvPicPr>
          <p:cNvPr id="319" name="圖片 5" descr=""/>
          <p:cNvPicPr/>
          <p:nvPr/>
        </p:nvPicPr>
        <p:blipFill>
          <a:blip r:embed="rId2"/>
          <a:stretch/>
        </p:blipFill>
        <p:spPr>
          <a:xfrm>
            <a:off x="1649160" y="3016080"/>
            <a:ext cx="8173080" cy="260100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ffffff"/>
              </a:solidFill>
              <a:uFill>
                <a:solidFill>
                  <a:srgbClr val="ffffff"/>
                </a:solidFill>
              </a:uFill>
              <a:latin typeface="Calibri"/>
            </a:endParaRPr>
          </a:p>
        </p:txBody>
      </p:sp>
      <p:sp>
        <p:nvSpPr>
          <p:cNvPr id="321" name="TextShape 2"/>
          <p:cNvSpPr txBox="1"/>
          <p:nvPr/>
        </p:nvSpPr>
        <p:spPr>
          <a:xfrm>
            <a:off x="838080" y="1825560"/>
            <a:ext cx="10515240" cy="4350960"/>
          </a:xfrm>
          <a:prstGeom prst="rect">
            <a:avLst/>
          </a:prstGeom>
          <a:noFill/>
          <a:ln>
            <a:noFill/>
          </a:ln>
        </p:spPr>
        <p:txBody>
          <a:bodyPr/>
          <a:p>
            <a:endParaRPr b="0" lang="en-US" sz="2800" spc="-1" strike="noStrike">
              <a:solidFill>
                <a:srgbClr val="ffffff"/>
              </a:solidFill>
              <a:uFill>
                <a:solidFill>
                  <a:srgbClr val="ffffff"/>
                </a:solidFill>
              </a:uFill>
              <a:latin typeface="Calibri"/>
            </a:endParaRPr>
          </a:p>
        </p:txBody>
      </p:sp>
      <p:pic>
        <p:nvPicPr>
          <p:cNvPr id="322" name="圖片 3" descr=""/>
          <p:cNvPicPr/>
          <p:nvPr/>
        </p:nvPicPr>
        <p:blipFill>
          <a:blip r:embed="rId1"/>
          <a:stretch/>
        </p:blipFill>
        <p:spPr>
          <a:xfrm>
            <a:off x="2250360" y="365040"/>
            <a:ext cx="7423560" cy="606168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3" name="圖片 1" descr=""/>
          <p:cNvPicPr/>
          <p:nvPr/>
        </p:nvPicPr>
        <p:blipFill>
          <a:blip r:embed="rId1"/>
          <a:stretch/>
        </p:blipFill>
        <p:spPr>
          <a:xfrm>
            <a:off x="2186640" y="519120"/>
            <a:ext cx="7453800" cy="602712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1247760" y="0"/>
            <a:ext cx="360000" cy="176040"/>
          </a:xfrm>
          <a:prstGeom prst="rect">
            <a:avLst/>
          </a:prstGeom>
          <a:noFill/>
          <a:ln>
            <a:noFill/>
          </a:ln>
        </p:spPr>
        <p:txBody>
          <a:bodyPr lIns="0" rIns="0" tIns="0" bIns="0" anchor="ctr"/>
          <a:p>
            <a:endParaRPr b="0" lang="en-US" sz="2400" spc="-1" strike="noStrike">
              <a:solidFill>
                <a:srgbClr val="ffffff"/>
              </a:solidFill>
              <a:uFill>
                <a:solidFill>
                  <a:srgbClr val="ffffff"/>
                </a:solidFill>
              </a:uFill>
              <a:latin typeface="Times New Roman"/>
            </a:endParaRPr>
          </a:p>
        </p:txBody>
      </p:sp>
      <p:sp>
        <p:nvSpPr>
          <p:cNvPr id="325" name="TextShape 2"/>
          <p:cNvSpPr txBox="1"/>
          <p:nvPr/>
        </p:nvSpPr>
        <p:spPr>
          <a:xfrm>
            <a:off x="2007720" y="248400"/>
            <a:ext cx="9535320" cy="1367280"/>
          </a:xfrm>
          <a:prstGeom prst="rect">
            <a:avLst/>
          </a:prstGeom>
          <a:noFill/>
          <a:ln>
            <a:noFill/>
          </a:ln>
        </p:spPr>
        <p:txBody>
          <a:bodyPr lIns="0" rIns="0" tIns="222120" bIns="0" anchor="ctr"/>
          <a:p>
            <a:pPr marL="11520">
              <a:lnSpc>
                <a:spcPct val="100000"/>
              </a:lnSpc>
            </a:pPr>
            <a:r>
              <a:rPr b="0" lang="en-US" sz="4400" spc="-7" strike="noStrike">
                <a:solidFill>
                  <a:srgbClr val="ffffff"/>
                </a:solidFill>
                <a:uFill>
                  <a:solidFill>
                    <a:srgbClr val="ffffff"/>
                  </a:solidFill>
                </a:uFill>
                <a:latin typeface="Calibri Light"/>
              </a:rPr>
              <a:t>Modular</a:t>
            </a:r>
            <a:r>
              <a:rPr b="0" lang="en-US" sz="4400" spc="21" strike="noStrike">
                <a:solidFill>
                  <a:srgbClr val="ffffff"/>
                </a:solidFill>
                <a:uFill>
                  <a:solidFill>
                    <a:srgbClr val="ffffff"/>
                  </a:solidFill>
                </a:uFill>
                <a:latin typeface="Calibri Light"/>
              </a:rPr>
              <a:t> </a:t>
            </a:r>
            <a:r>
              <a:rPr b="0" lang="en-US" sz="4400" spc="-43" strike="noStrike">
                <a:solidFill>
                  <a:srgbClr val="ffffff"/>
                </a:solidFill>
                <a:uFill>
                  <a:solidFill>
                    <a:srgbClr val="ffffff"/>
                  </a:solidFill>
                </a:uFill>
                <a:latin typeface="Calibri Light"/>
              </a:rPr>
              <a:t>Inverse</a:t>
            </a:r>
            <a:endParaRPr b="0" lang="en-US" sz="1800" spc="-1" strike="noStrike">
              <a:solidFill>
                <a:srgbClr val="ffffff"/>
              </a:solidFill>
              <a:uFill>
                <a:solidFill>
                  <a:srgbClr val="ffffff"/>
                </a:solidFill>
              </a:uFill>
              <a:latin typeface="Calibri"/>
            </a:endParaRPr>
          </a:p>
        </p:txBody>
      </p:sp>
      <p:sp>
        <p:nvSpPr>
          <p:cNvPr id="326" name="CustomShape 3"/>
          <p:cNvSpPr/>
          <p:nvPr/>
        </p:nvSpPr>
        <p:spPr>
          <a:xfrm>
            <a:off x="2327760" y="1842480"/>
            <a:ext cx="3334680" cy="2246040"/>
          </a:xfrm>
          <a:prstGeom prst="rect">
            <a:avLst/>
          </a:prstGeom>
          <a:noFill/>
          <a:ln>
            <a:noFill/>
          </a:ln>
        </p:spPr>
        <p:style>
          <a:lnRef idx="0"/>
          <a:fillRef idx="0"/>
          <a:effectRef idx="0"/>
          <a:fontRef idx="minor"/>
        </p:style>
        <p:txBody>
          <a:bodyPr lIns="0" rIns="0" tIns="0" bIns="0"/>
          <a:p>
            <a:pPr marL="230400" indent="-218520">
              <a:lnSpc>
                <a:spcPct val="100000"/>
              </a:lnSpc>
              <a:buClr>
                <a:srgbClr val="ffffff"/>
              </a:buClr>
              <a:buFont typeface="Arial"/>
              <a:buChar char="•"/>
            </a:pPr>
            <a:r>
              <a:rPr b="0" lang="en-US" sz="2720" spc="-38" strike="noStrike">
                <a:solidFill>
                  <a:srgbClr val="ffffff"/>
                </a:solidFill>
                <a:uFill>
                  <a:solidFill>
                    <a:srgbClr val="ffffff"/>
                  </a:solidFill>
                </a:uFill>
                <a:latin typeface="Calibri"/>
              </a:rPr>
              <a:t>Tools</a:t>
            </a:r>
            <a:r>
              <a:rPr b="0" lang="en-US" sz="2720" spc="-126"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available</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7" strike="noStrike">
                <a:solidFill>
                  <a:srgbClr val="ffffff"/>
                </a:solidFill>
                <a:uFill>
                  <a:solidFill>
                    <a:srgbClr val="ffffff"/>
                  </a:solidFill>
                </a:uFill>
                <a:latin typeface="Calibri"/>
              </a:rPr>
              <a:t>sympy.invert </a:t>
            </a:r>
            <a:r>
              <a:rPr b="0" lang="en-US" sz="2720" spc="4" strike="noStrike">
                <a:solidFill>
                  <a:srgbClr val="ffffff"/>
                </a:solidFill>
                <a:uFill>
                  <a:solidFill>
                    <a:srgbClr val="ffffff"/>
                  </a:solidFill>
                </a:uFill>
                <a:latin typeface="Calibri"/>
              </a:rPr>
              <a:t>in</a:t>
            </a:r>
            <a:r>
              <a:rPr b="0" lang="en-US" sz="2720" spc="-355"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sympy</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4" strike="noStrike">
                <a:solidFill>
                  <a:srgbClr val="ffffff"/>
                </a:solidFill>
                <a:uFill>
                  <a:solidFill>
                    <a:srgbClr val="ffffff"/>
                  </a:solidFill>
                </a:uFill>
                <a:latin typeface="Calibri"/>
              </a:rPr>
              <a:t>inverse_mod </a:t>
            </a:r>
            <a:r>
              <a:rPr b="0" lang="en-US" sz="2720" spc="4" strike="noStrike">
                <a:solidFill>
                  <a:srgbClr val="ffffff"/>
                </a:solidFill>
                <a:uFill>
                  <a:solidFill>
                    <a:srgbClr val="ffffff"/>
                  </a:solidFill>
                </a:uFill>
                <a:latin typeface="Calibri"/>
              </a:rPr>
              <a:t>in</a:t>
            </a:r>
            <a:r>
              <a:rPr b="0" lang="en-US" sz="2720" spc="-248" strike="noStrike">
                <a:solidFill>
                  <a:srgbClr val="ffffff"/>
                </a:solidFill>
                <a:uFill>
                  <a:solidFill>
                    <a:srgbClr val="ffffff"/>
                  </a:solidFill>
                </a:uFill>
                <a:latin typeface="Calibri"/>
              </a:rPr>
              <a:t> </a:t>
            </a:r>
            <a:r>
              <a:rPr b="0" lang="en-US" sz="2720" spc="-7" strike="noStrike">
                <a:solidFill>
                  <a:srgbClr val="ffffff"/>
                </a:solidFill>
                <a:uFill>
                  <a:solidFill>
                    <a:srgbClr val="ffffff"/>
                  </a:solidFill>
                </a:uFill>
                <a:latin typeface="Calibri"/>
              </a:rPr>
              <a:t>Sage</a:t>
            </a:r>
            <a:endParaRPr b="0" lang="en-US" sz="1800" spc="-1" strike="noStrike">
              <a:solidFill>
                <a:srgbClr val="ffffff"/>
              </a:solidFill>
              <a:uFill>
                <a:solidFill>
                  <a:srgbClr val="ffffff"/>
                </a:solidFill>
              </a:uFill>
              <a:latin typeface="Arial"/>
            </a:endParaRPr>
          </a:p>
        </p:txBody>
      </p:sp>
      <p:sp>
        <p:nvSpPr>
          <p:cNvPr id="327" name="CustomShape 4"/>
          <p:cNvSpPr/>
          <p:nvPr/>
        </p:nvSpPr>
        <p:spPr>
          <a:xfrm>
            <a:off x="3320640" y="4030560"/>
            <a:ext cx="4444920" cy="1348200"/>
          </a:xfrm>
          <a:prstGeom prst="rect">
            <a:avLst/>
          </a:prstGeom>
          <a:solidFill>
            <a:srgbClr val="404040"/>
          </a:solidFill>
          <a:ln>
            <a:noFill/>
          </a:ln>
        </p:spPr>
        <p:style>
          <a:lnRef idx="0"/>
          <a:fillRef idx="0"/>
          <a:effectRef idx="0"/>
          <a:fontRef idx="minor"/>
        </p:style>
        <p:txBody>
          <a:bodyPr lIns="0" rIns="0" tIns="32400" bIns="0"/>
          <a:p>
            <a:pPr marL="86400">
              <a:lnSpc>
                <a:spcPct val="100000"/>
              </a:lnSpc>
            </a:pPr>
            <a:r>
              <a:rPr b="0" lang="en-US" sz="1729" spc="-35" strike="noStrike">
                <a:solidFill>
                  <a:srgbClr val="e2ccaa"/>
                </a:solidFill>
                <a:uFill>
                  <a:solidFill>
                    <a:srgbClr val="ffffff"/>
                  </a:solidFill>
                </a:uFill>
                <a:latin typeface="Courier New"/>
              </a:rPr>
              <a:t>import </a:t>
            </a:r>
            <a:r>
              <a:rPr b="0" lang="en-US" sz="1729" spc="-38" strike="noStrike">
                <a:solidFill>
                  <a:srgbClr val="dbdbdb"/>
                </a:solidFill>
                <a:uFill>
                  <a:solidFill>
                    <a:srgbClr val="ffffff"/>
                  </a:solidFill>
                </a:uFill>
                <a:latin typeface="Courier New"/>
              </a:rPr>
              <a:t>sympy  </a:t>
            </a:r>
            <a:r>
              <a:rPr b="0" lang="en-US" sz="1729" spc="-26" strike="noStrike">
                <a:solidFill>
                  <a:srgbClr val="e2ccaa"/>
                </a:solidFill>
                <a:uFill>
                  <a:solidFill>
                    <a:srgbClr val="ffffff"/>
                  </a:solidFill>
                </a:uFill>
                <a:latin typeface="Courier New"/>
              </a:rPr>
              <a:t>def </a:t>
            </a:r>
            <a:r>
              <a:rPr b="0" lang="en-US" sz="1729" spc="-35" strike="noStrike">
                <a:solidFill>
                  <a:srgbClr val="eded8e"/>
                </a:solidFill>
                <a:uFill>
                  <a:solidFill>
                    <a:srgbClr val="ffffff"/>
                  </a:solidFill>
                </a:uFill>
                <a:latin typeface="Courier New"/>
              </a:rPr>
              <a:t>inv</a:t>
            </a:r>
            <a:r>
              <a:rPr b="0" lang="en-US" sz="1729" spc="-35" strike="noStrike">
                <a:solidFill>
                  <a:srgbClr val="dbdbdb"/>
                </a:solidFill>
                <a:uFill>
                  <a:solidFill>
                    <a:srgbClr val="ffffff"/>
                  </a:solidFill>
                </a:uFill>
                <a:latin typeface="Courier New"/>
              </a:rPr>
              <a:t>(x,</a:t>
            </a:r>
            <a:r>
              <a:rPr b="0" lang="en-US" sz="1729" spc="262" strike="noStrike">
                <a:solidFill>
                  <a:srgbClr val="dbdbdb"/>
                </a:solidFill>
                <a:uFill>
                  <a:solidFill>
                    <a:srgbClr val="ffffff"/>
                  </a:solidFill>
                </a:uFill>
                <a:latin typeface="Courier New"/>
              </a:rPr>
              <a:t> </a:t>
            </a:r>
            <a:r>
              <a:rPr b="0" lang="en-US" sz="1729" spc="-38" strike="noStrike">
                <a:solidFill>
                  <a:srgbClr val="dbdbdb"/>
                </a:solidFill>
                <a:uFill>
                  <a:solidFill>
                    <a:srgbClr val="ffffff"/>
                  </a:solidFill>
                </a:uFill>
                <a:latin typeface="Courier New"/>
              </a:rPr>
              <a:t>m):</a:t>
            </a:r>
            <a:endParaRPr b="0" lang="en-US" sz="1800" spc="-1" strike="noStrike">
              <a:solidFill>
                <a:srgbClr val="ffffff"/>
              </a:solidFill>
              <a:uFill>
                <a:solidFill>
                  <a:srgbClr val="ffffff"/>
                </a:solidFill>
              </a:uFill>
              <a:latin typeface="Arial"/>
            </a:endParaRPr>
          </a:p>
          <a:p>
            <a:pPr marL="351360">
              <a:lnSpc>
                <a:spcPct val="100000"/>
              </a:lnSpc>
            </a:pPr>
            <a:r>
              <a:rPr b="0" lang="en-US" sz="1729" spc="-35" strike="noStrike">
                <a:solidFill>
                  <a:srgbClr val="e2ccaa"/>
                </a:solidFill>
                <a:uFill>
                  <a:solidFill>
                    <a:srgbClr val="ffffff"/>
                  </a:solidFill>
                </a:uFill>
                <a:latin typeface="Courier New"/>
              </a:rPr>
              <a:t>return </a:t>
            </a:r>
            <a:r>
              <a:rPr b="0" lang="en-US" sz="1729" spc="-21" strike="noStrike">
                <a:solidFill>
                  <a:srgbClr val="dbdbdb"/>
                </a:solidFill>
                <a:uFill>
                  <a:solidFill>
                    <a:srgbClr val="ffffff"/>
                  </a:solidFill>
                </a:uFill>
                <a:latin typeface="Courier New"/>
              </a:rPr>
              <a:t>sympy.invert(x,</a:t>
            </a:r>
            <a:r>
              <a:rPr b="0" lang="en-US" sz="1729" spc="588" strike="noStrike">
                <a:solidFill>
                  <a:srgbClr val="dbdbdb"/>
                </a:solidFill>
                <a:uFill>
                  <a:solidFill>
                    <a:srgbClr val="ffffff"/>
                  </a:solidFill>
                </a:uFill>
                <a:latin typeface="Courier New"/>
              </a:rPr>
              <a:t> </a:t>
            </a:r>
            <a:r>
              <a:rPr b="0" lang="en-US" sz="1729" spc="-38" strike="noStrike">
                <a:solidFill>
                  <a:srgbClr val="dbdbdb"/>
                </a:solidFill>
                <a:uFill>
                  <a:solidFill>
                    <a:srgbClr val="ffffff"/>
                  </a:solidFill>
                </a:uFill>
                <a:latin typeface="Courier New"/>
              </a:rPr>
              <a:t>m)</a:t>
            </a:r>
            <a:endParaRPr b="0" lang="en-US" sz="1800" spc="-1" strike="noStrike">
              <a:solidFill>
                <a:srgbClr val="ffffff"/>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1247760" y="0"/>
            <a:ext cx="360000" cy="176040"/>
          </a:xfrm>
          <a:prstGeom prst="rect">
            <a:avLst/>
          </a:prstGeom>
          <a:noFill/>
          <a:ln>
            <a:noFill/>
          </a:ln>
        </p:spPr>
        <p:txBody>
          <a:bodyPr lIns="0" rIns="0" tIns="0" bIns="0" anchor="ctr"/>
          <a:p>
            <a:endParaRPr b="0" lang="en-US" sz="2400" spc="-1" strike="noStrike">
              <a:solidFill>
                <a:srgbClr val="ffffff"/>
              </a:solidFill>
              <a:uFill>
                <a:solidFill>
                  <a:srgbClr val="ffffff"/>
                </a:solidFill>
              </a:uFill>
              <a:latin typeface="Times New Roman"/>
            </a:endParaRPr>
          </a:p>
        </p:txBody>
      </p:sp>
      <p:sp>
        <p:nvSpPr>
          <p:cNvPr id="329" name="TextShape 2"/>
          <p:cNvSpPr txBox="1"/>
          <p:nvPr/>
        </p:nvSpPr>
        <p:spPr>
          <a:xfrm>
            <a:off x="2007720" y="248400"/>
            <a:ext cx="9535320" cy="1367280"/>
          </a:xfrm>
          <a:prstGeom prst="rect">
            <a:avLst/>
          </a:prstGeom>
          <a:noFill/>
          <a:ln>
            <a:noFill/>
          </a:ln>
        </p:spPr>
        <p:txBody>
          <a:bodyPr lIns="0" rIns="0" tIns="222120" bIns="0" anchor="ctr"/>
          <a:p>
            <a:pPr marL="11520">
              <a:lnSpc>
                <a:spcPct val="100000"/>
              </a:lnSpc>
            </a:pPr>
            <a:r>
              <a:rPr b="0" lang="en-US" sz="4400" spc="-29" strike="noStrike">
                <a:solidFill>
                  <a:srgbClr val="ffffff"/>
                </a:solidFill>
                <a:uFill>
                  <a:solidFill>
                    <a:srgbClr val="ffffff"/>
                  </a:solidFill>
                </a:uFill>
                <a:latin typeface="Calibri Light"/>
              </a:rPr>
              <a:t>Breaking </a:t>
            </a:r>
            <a:r>
              <a:rPr b="0" lang="en-US" sz="4400" spc="-38" strike="noStrike">
                <a:solidFill>
                  <a:srgbClr val="ffffff"/>
                </a:solidFill>
                <a:uFill>
                  <a:solidFill>
                    <a:srgbClr val="ffffff"/>
                  </a:solidFill>
                </a:uFill>
                <a:latin typeface="Calibri Light"/>
              </a:rPr>
              <a:t>Affine</a:t>
            </a:r>
            <a:r>
              <a:rPr b="0" lang="en-US" sz="4400" spc="307" strike="noStrike">
                <a:solidFill>
                  <a:srgbClr val="ffffff"/>
                </a:solidFill>
                <a:uFill>
                  <a:solidFill>
                    <a:srgbClr val="ffffff"/>
                  </a:solidFill>
                </a:uFill>
                <a:latin typeface="Calibri Light"/>
              </a:rPr>
              <a:t> </a:t>
            </a:r>
            <a:r>
              <a:rPr b="0" lang="en-US" sz="4400" spc="-26" strike="noStrike">
                <a:solidFill>
                  <a:srgbClr val="ffffff"/>
                </a:solidFill>
                <a:uFill>
                  <a:solidFill>
                    <a:srgbClr val="ffffff"/>
                  </a:solidFill>
                </a:uFill>
                <a:latin typeface="Calibri Light"/>
              </a:rPr>
              <a:t>Cipher</a:t>
            </a:r>
            <a:endParaRPr b="0" lang="en-US" sz="1800" spc="-1" strike="noStrike">
              <a:solidFill>
                <a:srgbClr val="ffffff"/>
              </a:solidFill>
              <a:uFill>
                <a:solidFill>
                  <a:srgbClr val="ffffff"/>
                </a:solidFill>
              </a:uFill>
              <a:latin typeface="Calibri"/>
            </a:endParaRPr>
          </a:p>
        </p:txBody>
      </p:sp>
      <p:sp>
        <p:nvSpPr>
          <p:cNvPr id="330" name="CustomShape 3"/>
          <p:cNvSpPr/>
          <p:nvPr/>
        </p:nvSpPr>
        <p:spPr>
          <a:xfrm>
            <a:off x="2327760" y="1842480"/>
            <a:ext cx="6803640" cy="2269080"/>
          </a:xfrm>
          <a:prstGeom prst="rect">
            <a:avLst/>
          </a:prstGeom>
          <a:noFill/>
          <a:ln>
            <a:noFill/>
          </a:ln>
        </p:spPr>
        <p:style>
          <a:lnRef idx="0"/>
          <a:fillRef idx="0"/>
          <a:effectRef idx="0"/>
          <a:fontRef idx="minor"/>
        </p:style>
        <p:txBody>
          <a:bodyPr lIns="0" rIns="0" tIns="0" bIns="0"/>
          <a:p>
            <a:pPr marL="230400" indent="-218520">
              <a:lnSpc>
                <a:spcPct val="100000"/>
              </a:lnSpc>
              <a:buClr>
                <a:srgbClr val="ffffff"/>
              </a:buClr>
              <a:buFont typeface="Arial"/>
              <a:buChar char="•"/>
            </a:pPr>
            <a:r>
              <a:rPr b="0" lang="en-US" sz="2720" spc="-12" strike="noStrike">
                <a:solidFill>
                  <a:srgbClr val="ffffff"/>
                </a:solidFill>
                <a:uFill>
                  <a:solidFill>
                    <a:srgbClr val="ffffff"/>
                  </a:solidFill>
                </a:uFill>
                <a:latin typeface="Calibri"/>
              </a:rPr>
              <a:t>Brute </a:t>
            </a:r>
            <a:r>
              <a:rPr b="0" lang="en-US" sz="2720" spc="-15" strike="noStrike">
                <a:solidFill>
                  <a:srgbClr val="ffffff"/>
                </a:solidFill>
                <a:uFill>
                  <a:solidFill>
                    <a:srgbClr val="ffffff"/>
                  </a:solidFill>
                </a:uFill>
                <a:latin typeface="Calibri"/>
              </a:rPr>
              <a:t>force: </a:t>
            </a:r>
            <a:r>
              <a:rPr b="0" lang="en-US" sz="2720" spc="-66" strike="noStrike">
                <a:solidFill>
                  <a:srgbClr val="ffffff"/>
                </a:solidFill>
                <a:uFill>
                  <a:solidFill>
                    <a:srgbClr val="ffffff"/>
                  </a:solidFill>
                </a:uFill>
                <a:latin typeface="Calibri"/>
              </a:rPr>
              <a:t>Try </a:t>
            </a:r>
            <a:r>
              <a:rPr b="0" lang="en-US" sz="2720" spc="-7" strike="noStrike">
                <a:solidFill>
                  <a:srgbClr val="ffffff"/>
                </a:solidFill>
                <a:uFill>
                  <a:solidFill>
                    <a:srgbClr val="ffffff"/>
                  </a:solidFill>
                </a:uFill>
                <a:latin typeface="Calibri"/>
              </a:rPr>
              <a:t>all </a:t>
            </a:r>
            <a:r>
              <a:rPr b="0" lang="en-US" sz="2720" spc="-4" strike="noStrike">
                <a:solidFill>
                  <a:srgbClr val="ffffff"/>
                </a:solidFill>
                <a:uFill>
                  <a:solidFill>
                    <a:srgbClr val="ffffff"/>
                  </a:solidFill>
                </a:uFill>
                <a:latin typeface="Calibri"/>
              </a:rPr>
              <a:t>k=(a, </a:t>
            </a:r>
            <a:r>
              <a:rPr b="0" lang="en-US" sz="2720" spc="-1" strike="noStrike">
                <a:solidFill>
                  <a:srgbClr val="ffffff"/>
                </a:solidFill>
                <a:uFill>
                  <a:solidFill>
                    <a:srgbClr val="ffffff"/>
                  </a:solidFill>
                </a:uFill>
                <a:latin typeface="Calibri"/>
              </a:rPr>
              <a:t>b), </a:t>
            </a:r>
            <a:r>
              <a:rPr b="0" lang="en-US" sz="2720" spc="7" strike="noStrike">
                <a:solidFill>
                  <a:srgbClr val="ffffff"/>
                </a:solidFill>
                <a:uFill>
                  <a:solidFill>
                    <a:srgbClr val="ffffff"/>
                  </a:solidFill>
                </a:uFill>
                <a:latin typeface="Calibri"/>
              </a:rPr>
              <a:t>only n</a:t>
            </a:r>
            <a:r>
              <a:rPr b="0" lang="en-US" sz="2718" spc="12" strike="noStrike" baseline="25000">
                <a:solidFill>
                  <a:srgbClr val="ffffff"/>
                </a:solidFill>
                <a:uFill>
                  <a:solidFill>
                    <a:srgbClr val="ffffff"/>
                  </a:solidFill>
                </a:uFill>
                <a:latin typeface="Calibri"/>
              </a:rPr>
              <a:t>2</a:t>
            </a:r>
            <a:r>
              <a:rPr b="0" lang="en-US" sz="2718" spc="32" strike="noStrike" baseline="25000">
                <a:solidFill>
                  <a:srgbClr val="ffffff"/>
                </a:solidFill>
                <a:uFill>
                  <a:solidFill>
                    <a:srgbClr val="ffffff"/>
                  </a:solidFill>
                </a:uFill>
                <a:latin typeface="Calibri"/>
              </a:rPr>
              <a:t> </a:t>
            </a:r>
            <a:r>
              <a:rPr b="0" lang="en-US" sz="2720" spc="7" strike="noStrike">
                <a:solidFill>
                  <a:srgbClr val="ffffff"/>
                </a:solidFill>
                <a:uFill>
                  <a:solidFill>
                    <a:srgbClr val="ffffff"/>
                  </a:solidFill>
                </a:uFill>
                <a:latin typeface="Calibri"/>
              </a:rPr>
              <a:t>possibilities</a:t>
            </a:r>
            <a:endParaRPr b="0" lang="en-US" sz="1800" spc="-1" strike="noStrike">
              <a:solidFill>
                <a:srgbClr val="ffffff"/>
              </a:solidFill>
              <a:uFill>
                <a:solidFill>
                  <a:srgbClr val="ffffff"/>
                </a:solidFill>
              </a:uFill>
              <a:latin typeface="Arial"/>
            </a:endParaRPr>
          </a:p>
          <a:p>
            <a:pPr marL="230400" indent="-218520">
              <a:lnSpc>
                <a:spcPts val="1056"/>
              </a:lnSpc>
              <a:buClr>
                <a:srgbClr val="ffffff"/>
              </a:buClr>
              <a:buFont typeface="Arial"/>
              <a:buChar char="•"/>
            </a:pPr>
            <a:r>
              <a:rPr b="0" lang="en-US" sz="2720" spc="7" strike="noStrike">
                <a:solidFill>
                  <a:srgbClr val="ffffff"/>
                </a:solidFill>
                <a:uFill>
                  <a:solidFill>
                    <a:srgbClr val="ffffff"/>
                  </a:solidFill>
                </a:uFill>
                <a:latin typeface="Calibri"/>
              </a:rPr>
              <a:t>Frequency</a:t>
            </a:r>
            <a:r>
              <a:rPr b="0" lang="en-US" sz="2720" spc="-140"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analysis:</a:t>
            </a:r>
            <a:r>
              <a:rPr b="0" lang="en-US" sz="2720" spc="-174"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calculate</a:t>
            </a:r>
            <a:r>
              <a:rPr b="0" lang="en-US" sz="2720" spc="-80"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the</a:t>
            </a:r>
            <a:r>
              <a:rPr b="0" lang="en-US" sz="2720" spc="-80"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frequency</a:t>
            </a:r>
            <a:r>
              <a:rPr b="0" lang="en-US" sz="2720" spc="-140"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of  </a:t>
            </a:r>
            <a:r>
              <a:rPr b="0" lang="en-US" sz="2720" spc="-15" strike="noStrike">
                <a:solidFill>
                  <a:srgbClr val="ffffff"/>
                </a:solidFill>
                <a:uFill>
                  <a:solidFill>
                    <a:srgbClr val="ffffff"/>
                  </a:solidFill>
                </a:uFill>
                <a:latin typeface="Calibri"/>
              </a:rPr>
              <a:t>unigram, </a:t>
            </a:r>
            <a:r>
              <a:rPr b="0" lang="en-US" sz="2720" spc="-21" strike="noStrike">
                <a:solidFill>
                  <a:srgbClr val="ffffff"/>
                </a:solidFill>
                <a:uFill>
                  <a:solidFill>
                    <a:srgbClr val="ffffff"/>
                  </a:solidFill>
                </a:uFill>
                <a:latin typeface="Calibri"/>
              </a:rPr>
              <a:t>bigram,</a:t>
            </a:r>
            <a:r>
              <a:rPr b="0" lang="en-US" sz="2720" spc="72"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35" strike="noStrike">
                <a:solidFill>
                  <a:srgbClr val="ffffff"/>
                </a:solidFill>
                <a:uFill>
                  <a:solidFill>
                    <a:srgbClr val="ffffff"/>
                  </a:solidFill>
                </a:uFill>
                <a:latin typeface="Calibri"/>
              </a:rPr>
              <a:t>Natural </a:t>
            </a:r>
            <a:r>
              <a:rPr b="0" lang="en-US" sz="2720" spc="-4" strike="noStrike">
                <a:solidFill>
                  <a:srgbClr val="ffffff"/>
                </a:solidFill>
                <a:uFill>
                  <a:solidFill>
                    <a:srgbClr val="ffffff"/>
                  </a:solidFill>
                </a:uFill>
                <a:latin typeface="Calibri"/>
              </a:rPr>
              <a:t>Language</a:t>
            </a:r>
            <a:r>
              <a:rPr b="0" lang="en-US" sz="2720" spc="52"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Processing</a:t>
            </a:r>
            <a:endParaRPr b="0" lang="en-US" sz="1800" spc="-1" strike="noStrike">
              <a:solidFill>
                <a:srgbClr val="ffffff"/>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ffffff"/>
                </a:solidFill>
                <a:uFill>
                  <a:solidFill>
                    <a:srgbClr val="ffffff"/>
                  </a:solidFill>
                </a:uFill>
                <a:latin typeface="Calibri Light"/>
              </a:rPr>
              <a:t>Try it!</a:t>
            </a:r>
            <a:endParaRPr b="0" lang="en-US" sz="1800" spc="-1" strike="noStrike">
              <a:solidFill>
                <a:srgbClr val="ffffff"/>
              </a:solidFill>
              <a:uFill>
                <a:solidFill>
                  <a:srgbClr val="ffffff"/>
                </a:solidFill>
              </a:uFill>
              <a:latin typeface="Calibri"/>
            </a:endParaRPr>
          </a:p>
        </p:txBody>
      </p:sp>
      <p:sp>
        <p:nvSpPr>
          <p:cNvPr id="332" name="TextShape 2"/>
          <p:cNvSpPr txBox="1"/>
          <p:nvPr/>
        </p:nvSpPr>
        <p:spPr>
          <a:xfrm>
            <a:off x="838080" y="1825560"/>
            <a:ext cx="10515240" cy="4350960"/>
          </a:xfrm>
          <a:prstGeom prst="rect">
            <a:avLst/>
          </a:prstGeom>
          <a:noFill/>
          <a:ln>
            <a:noFill/>
          </a:ln>
        </p:spPr>
        <p:txBody>
          <a:bodyPr/>
          <a:p>
            <a:pPr marL="228600" indent="-228240">
              <a:lnSpc>
                <a:spcPct val="90000"/>
              </a:lnSpc>
              <a:buClr>
                <a:srgbClr val="ffffff"/>
              </a:buClr>
              <a:buFont typeface="Arial"/>
              <a:buChar char="•"/>
            </a:pPr>
            <a:r>
              <a:rPr b="0" lang="en-US" sz="2800" spc="-1" strike="noStrike">
                <a:solidFill>
                  <a:srgbClr val="ffffff"/>
                </a:solidFill>
                <a:uFill>
                  <a:solidFill>
                    <a:srgbClr val="ffffff"/>
                  </a:solidFill>
                </a:uFill>
                <a:latin typeface="Calibri"/>
              </a:rPr>
              <a:t>Ciphertext = ifpmluglesecdlqp_rclfrseljpkq</a:t>
            </a:r>
            <a:endParaRPr b="0" lang="en-US" sz="2800" spc="-1" strike="noStrike">
              <a:solidFill>
                <a:srgbClr val="ffffff"/>
              </a:solidFill>
              <a:uFill>
                <a:solidFill>
                  <a:srgbClr val="ffffff"/>
                </a:solidFill>
              </a:uFill>
              <a:latin typeface="Calibri"/>
            </a:endParaRPr>
          </a:p>
          <a:p>
            <a:pPr marL="228600" indent="-228240">
              <a:lnSpc>
                <a:spcPct val="90000"/>
              </a:lnSpc>
              <a:buClr>
                <a:srgbClr val="ffffff"/>
              </a:buClr>
              <a:buFont typeface="Arial"/>
              <a:buChar char="•"/>
            </a:pPr>
            <a:r>
              <a:rPr b="0" lang="en-US" sz="2800" spc="-1" strike="noStrike">
                <a:solidFill>
                  <a:srgbClr val="ffffff"/>
                </a:solidFill>
                <a:uFill>
                  <a:solidFill>
                    <a:srgbClr val="ffffff"/>
                  </a:solidFill>
                </a:uFill>
                <a:latin typeface="Calibri"/>
              </a:rPr>
              <a:t>for each letter of cipher text its position in the alphabet is the position of the original letter multiplied by 4 and shifted by 15 character shift over alphabet is cyclic, so 'z' shifted by 1 is '_' and '_' shifted by 1 is 'a‘ aplhabet consists of letters from 'a' to 'z' and symbol '_‘ letter 'a' has position 0, symbol '_' has position 26 ( following 'z' )</a:t>
            </a:r>
            <a:endParaRPr b="0" lang="en-US" sz="2800" spc="-1" strike="noStrike">
              <a:solidFill>
                <a:srgbClr val="ffffff"/>
              </a:solidFill>
              <a:uFill>
                <a:solidFill>
                  <a:srgbClr val="ffffff"/>
                </a:solidFill>
              </a:uFill>
              <a:latin typeface="Calibri"/>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Shape 1"/>
          <p:cNvSpPr txBox="1"/>
          <p:nvPr/>
        </p:nvSpPr>
        <p:spPr>
          <a:xfrm>
            <a:off x="2007720" y="248400"/>
            <a:ext cx="9535320" cy="1367280"/>
          </a:xfrm>
          <a:prstGeom prst="rect">
            <a:avLst/>
          </a:prstGeom>
          <a:noFill/>
          <a:ln>
            <a:noFill/>
          </a:ln>
        </p:spPr>
        <p:txBody>
          <a:bodyPr lIns="0" rIns="0" tIns="222120" bIns="0" anchor="ctr"/>
          <a:p>
            <a:pPr marL="11520">
              <a:lnSpc>
                <a:spcPct val="100000"/>
              </a:lnSpc>
            </a:pPr>
            <a:r>
              <a:rPr b="0" lang="en-US" sz="4400" spc="-12" strike="noStrike">
                <a:solidFill>
                  <a:srgbClr val="ffffff"/>
                </a:solidFill>
                <a:uFill>
                  <a:solidFill>
                    <a:srgbClr val="ffffff"/>
                  </a:solidFill>
                </a:uFill>
                <a:latin typeface="Calibri Light"/>
              </a:rPr>
              <a:t>Rail </a:t>
            </a:r>
            <a:r>
              <a:rPr b="0" lang="en-US" sz="4400" spc="-26" strike="noStrike">
                <a:solidFill>
                  <a:srgbClr val="ffffff"/>
                </a:solidFill>
                <a:uFill>
                  <a:solidFill>
                    <a:srgbClr val="ffffff"/>
                  </a:solidFill>
                </a:uFill>
                <a:latin typeface="Calibri Light"/>
              </a:rPr>
              <a:t>Fence</a:t>
            </a:r>
            <a:r>
              <a:rPr b="0" lang="en-US" sz="4400" spc="38" strike="noStrike">
                <a:solidFill>
                  <a:srgbClr val="ffffff"/>
                </a:solidFill>
                <a:uFill>
                  <a:solidFill>
                    <a:srgbClr val="ffffff"/>
                  </a:solidFill>
                </a:uFill>
                <a:latin typeface="Calibri Light"/>
              </a:rPr>
              <a:t> </a:t>
            </a:r>
            <a:r>
              <a:rPr b="0" lang="en-US" sz="4400" spc="-26" strike="noStrike">
                <a:solidFill>
                  <a:srgbClr val="ffffff"/>
                </a:solidFill>
                <a:uFill>
                  <a:solidFill>
                    <a:srgbClr val="ffffff"/>
                  </a:solidFill>
                </a:uFill>
                <a:latin typeface="Calibri Light"/>
              </a:rPr>
              <a:t>Cipher</a:t>
            </a:r>
            <a:endParaRPr b="0" lang="en-US" sz="1800" spc="-1" strike="noStrike">
              <a:solidFill>
                <a:srgbClr val="ffffff"/>
              </a:solidFill>
              <a:uFill>
                <a:solidFill>
                  <a:srgbClr val="ffffff"/>
                </a:solidFill>
              </a:uFill>
              <a:latin typeface="Calibri"/>
            </a:endParaRPr>
          </a:p>
        </p:txBody>
      </p:sp>
      <p:sp>
        <p:nvSpPr>
          <p:cNvPr id="334" name="CustomShape 2"/>
          <p:cNvSpPr/>
          <p:nvPr/>
        </p:nvSpPr>
        <p:spPr>
          <a:xfrm>
            <a:off x="2327760" y="1796400"/>
            <a:ext cx="5604480" cy="2743560"/>
          </a:xfrm>
          <a:prstGeom prst="rect">
            <a:avLst/>
          </a:prstGeom>
          <a:noFill/>
          <a:ln>
            <a:noFill/>
          </a:ln>
        </p:spPr>
        <p:style>
          <a:lnRef idx="0"/>
          <a:fillRef idx="0"/>
          <a:effectRef idx="0"/>
          <a:fontRef idx="minor"/>
        </p:style>
        <p:txBody>
          <a:bodyPr lIns="0" rIns="0" tIns="0" bIns="0"/>
          <a:p>
            <a:pPr marL="230400" indent="-218520">
              <a:lnSpc>
                <a:spcPct val="100000"/>
              </a:lnSpc>
              <a:buClr>
                <a:srgbClr val="ffffff"/>
              </a:buClr>
              <a:buFont typeface="Arial"/>
              <a:buChar char="•"/>
            </a:pPr>
            <a:r>
              <a:rPr b="0" lang="en-US" sz="2540" spc="-1" strike="noStrike">
                <a:solidFill>
                  <a:srgbClr val="ffffff"/>
                </a:solidFill>
                <a:uFill>
                  <a:solidFill>
                    <a:srgbClr val="ffffff"/>
                  </a:solidFill>
                </a:uFill>
                <a:latin typeface="Calibri"/>
              </a:rPr>
              <a:t>A kind </a:t>
            </a:r>
            <a:r>
              <a:rPr b="0" lang="en-US" sz="2540" spc="7" strike="noStrike">
                <a:solidFill>
                  <a:srgbClr val="ffffff"/>
                </a:solidFill>
                <a:uFill>
                  <a:solidFill>
                    <a:srgbClr val="ffffff"/>
                  </a:solidFill>
                </a:uFill>
                <a:latin typeface="Calibri"/>
              </a:rPr>
              <a:t>of </a:t>
            </a:r>
            <a:r>
              <a:rPr b="0" i="1" lang="en-US" sz="2540" spc="-21" strike="noStrike">
                <a:solidFill>
                  <a:srgbClr val="ffffff"/>
                </a:solidFill>
                <a:uFill>
                  <a:solidFill>
                    <a:srgbClr val="ffffff"/>
                  </a:solidFill>
                </a:uFill>
                <a:latin typeface="Calibri"/>
              </a:rPr>
              <a:t>transposition</a:t>
            </a:r>
            <a:r>
              <a:rPr b="0" i="1" lang="en-US" sz="2540" spc="-7" strike="noStrike">
                <a:solidFill>
                  <a:srgbClr val="ffffff"/>
                </a:solidFill>
                <a:uFill>
                  <a:solidFill>
                    <a:srgbClr val="ffffff"/>
                  </a:solidFill>
                </a:uFill>
                <a:latin typeface="Calibri"/>
              </a:rPr>
              <a:t> </a:t>
            </a:r>
            <a:r>
              <a:rPr b="0" lang="en-US" sz="2540" spc="4" strike="noStrike">
                <a:solidFill>
                  <a:srgbClr val="ffffff"/>
                </a:solidFill>
                <a:uFill>
                  <a:solidFill>
                    <a:srgbClr val="ffffff"/>
                  </a:solidFill>
                </a:uFill>
                <a:latin typeface="Calibri"/>
              </a:rPr>
              <a:t>ciphers</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540" spc="-21" strike="noStrike" u="sng">
                <a:solidFill>
                  <a:srgbClr val="ffffff"/>
                </a:solidFill>
                <a:uFill>
                  <a:solidFill>
                    <a:srgbClr val="ffffff"/>
                  </a:solidFill>
                </a:uFill>
                <a:latin typeface="Calibri"/>
              </a:rPr>
              <a:t>Example:</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540" spc="-1" strike="noStrike">
                <a:solidFill>
                  <a:srgbClr val="ffffff"/>
                </a:solidFill>
                <a:uFill>
                  <a:solidFill>
                    <a:srgbClr val="ffffff"/>
                  </a:solidFill>
                </a:uFill>
                <a:latin typeface="Calibri"/>
              </a:rPr>
              <a:t>m</a:t>
            </a:r>
            <a:r>
              <a:rPr b="0" lang="en-US" sz="2540" spc="-60" strike="noStrike">
                <a:solidFill>
                  <a:srgbClr val="ffffff"/>
                </a:solidFill>
                <a:uFill>
                  <a:solidFill>
                    <a:srgbClr val="ffffff"/>
                  </a:solidFill>
                </a:uFill>
                <a:latin typeface="Calibri"/>
              </a:rPr>
              <a:t> </a:t>
            </a:r>
            <a:r>
              <a:rPr b="0" lang="en-US" sz="2540" spc="-1" strike="noStrike">
                <a:solidFill>
                  <a:srgbClr val="ffffff"/>
                </a:solidFill>
                <a:uFill>
                  <a:solidFill>
                    <a:srgbClr val="ffffff"/>
                  </a:solidFill>
                </a:uFill>
                <a:latin typeface="Calibri"/>
              </a:rPr>
              <a:t>=</a:t>
            </a:r>
            <a:r>
              <a:rPr b="0" lang="en-US" sz="2540" spc="-1" strike="noStrike">
                <a:solidFill>
                  <a:srgbClr val="ffffff"/>
                </a:solidFill>
                <a:uFill>
                  <a:solidFill>
                    <a:srgbClr val="ffffff"/>
                  </a:solidFill>
                </a:uFill>
                <a:latin typeface="Calibri"/>
              </a:rPr>
              <a:t>	</a:t>
            </a:r>
            <a:r>
              <a:rPr b="0" lang="en-US" sz="2540" spc="-1" strike="noStrike">
                <a:solidFill>
                  <a:srgbClr val="ffffff"/>
                </a:solidFill>
                <a:uFill>
                  <a:solidFill>
                    <a:srgbClr val="ffffff"/>
                  </a:solidFill>
                </a:uFill>
                <a:latin typeface="Calibri"/>
              </a:rPr>
              <a:t>WE </a:t>
            </a:r>
            <a:r>
              <a:rPr b="0" lang="en-US" sz="2540" spc="-12" strike="noStrike">
                <a:solidFill>
                  <a:srgbClr val="ffffff"/>
                </a:solidFill>
                <a:uFill>
                  <a:solidFill>
                    <a:srgbClr val="ffffff"/>
                  </a:solidFill>
                </a:uFill>
                <a:latin typeface="Calibri"/>
              </a:rPr>
              <a:t>ARE </a:t>
            </a:r>
            <a:r>
              <a:rPr b="0" lang="en-US" sz="2540" spc="-4" strike="noStrike">
                <a:solidFill>
                  <a:srgbClr val="ffffff"/>
                </a:solidFill>
                <a:uFill>
                  <a:solidFill>
                    <a:srgbClr val="ffffff"/>
                  </a:solidFill>
                </a:uFill>
                <a:latin typeface="Calibri"/>
              </a:rPr>
              <a:t>DISCOVERED. </a:t>
            </a:r>
            <a:r>
              <a:rPr b="0" lang="en-US" sz="2540" spc="12" strike="noStrike">
                <a:solidFill>
                  <a:srgbClr val="ffffff"/>
                </a:solidFill>
                <a:uFill>
                  <a:solidFill>
                    <a:srgbClr val="ffffff"/>
                  </a:solidFill>
                </a:uFill>
                <a:latin typeface="Calibri"/>
              </a:rPr>
              <a:t>FLEE</a:t>
            </a:r>
            <a:r>
              <a:rPr b="0" lang="en-US" sz="2540" spc="-279" strike="noStrike">
                <a:solidFill>
                  <a:srgbClr val="ffffff"/>
                </a:solidFill>
                <a:uFill>
                  <a:solidFill>
                    <a:srgbClr val="ffffff"/>
                  </a:solidFill>
                </a:uFill>
                <a:latin typeface="Calibri"/>
              </a:rPr>
              <a:t> </a:t>
            </a:r>
            <a:r>
              <a:rPr b="0" lang="en-US" sz="2540" spc="-100" strike="noStrike">
                <a:solidFill>
                  <a:srgbClr val="ffffff"/>
                </a:solidFill>
                <a:uFill>
                  <a:solidFill>
                    <a:srgbClr val="ffffff"/>
                  </a:solidFill>
                </a:uFill>
                <a:latin typeface="Calibri"/>
              </a:rPr>
              <a:t>AT </a:t>
            </a:r>
            <a:r>
              <a:rPr b="0" lang="en-US" sz="2540" spc="7" strike="noStrike">
                <a:solidFill>
                  <a:srgbClr val="ffffff"/>
                </a:solidFill>
                <a:uFill>
                  <a:solidFill>
                    <a:srgbClr val="ffffff"/>
                  </a:solidFill>
                </a:uFill>
                <a:latin typeface="Calibri"/>
              </a:rPr>
              <a:t>ONCE</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540" spc="-1" strike="noStrike">
                <a:solidFill>
                  <a:srgbClr val="ffffff"/>
                </a:solidFill>
                <a:uFill>
                  <a:solidFill>
                    <a:srgbClr val="ffffff"/>
                  </a:solidFill>
                </a:uFill>
                <a:latin typeface="Calibri"/>
              </a:rPr>
              <a:t>c</a:t>
            </a:r>
            <a:r>
              <a:rPr b="0" lang="en-US" sz="2540" spc="-29" strike="noStrike">
                <a:solidFill>
                  <a:srgbClr val="ffffff"/>
                </a:solidFill>
                <a:uFill>
                  <a:solidFill>
                    <a:srgbClr val="ffffff"/>
                  </a:solidFill>
                </a:uFill>
                <a:latin typeface="Calibri"/>
              </a:rPr>
              <a:t> </a:t>
            </a:r>
            <a:r>
              <a:rPr b="0" lang="en-US" sz="2540" spc="-1" strike="noStrike">
                <a:solidFill>
                  <a:srgbClr val="ffffff"/>
                </a:solidFill>
                <a:uFill>
                  <a:solidFill>
                    <a:srgbClr val="ffffff"/>
                  </a:solidFill>
                </a:uFill>
                <a:latin typeface="Calibri"/>
              </a:rPr>
              <a:t>=</a:t>
            </a:r>
            <a:r>
              <a:rPr b="0" lang="en-US" sz="2540" spc="-38" strike="noStrike">
                <a:solidFill>
                  <a:srgbClr val="ffffff"/>
                </a:solidFill>
                <a:uFill>
                  <a:solidFill>
                    <a:srgbClr val="ffffff"/>
                  </a:solidFill>
                </a:uFill>
                <a:latin typeface="Calibri"/>
              </a:rPr>
              <a:t> </a:t>
            </a:r>
            <a:r>
              <a:rPr b="0" lang="en-US" sz="2540" spc="-1" strike="noStrike">
                <a:solidFill>
                  <a:srgbClr val="ffffff"/>
                </a:solidFill>
                <a:uFill>
                  <a:solidFill>
                    <a:srgbClr val="ffffff"/>
                  </a:solidFill>
                </a:uFill>
                <a:latin typeface="Calibri"/>
              </a:rPr>
              <a:t>WECRL</a:t>
            </a:r>
            <a:r>
              <a:rPr b="0" lang="en-US" sz="2540" spc="-106" strike="noStrike">
                <a:solidFill>
                  <a:srgbClr val="ffffff"/>
                </a:solidFill>
                <a:uFill>
                  <a:solidFill>
                    <a:srgbClr val="ffffff"/>
                  </a:solidFill>
                </a:uFill>
                <a:latin typeface="Calibri"/>
              </a:rPr>
              <a:t> </a:t>
            </a:r>
            <a:r>
              <a:rPr b="0" lang="en-US" sz="2540" spc="12" strike="noStrike">
                <a:solidFill>
                  <a:srgbClr val="ffffff"/>
                </a:solidFill>
                <a:uFill>
                  <a:solidFill>
                    <a:srgbClr val="ffffff"/>
                  </a:solidFill>
                </a:uFill>
                <a:latin typeface="Calibri"/>
              </a:rPr>
              <a:t>TEERD</a:t>
            </a:r>
            <a:r>
              <a:rPr b="0" lang="en-US" sz="2540" spc="-148" strike="noStrike">
                <a:solidFill>
                  <a:srgbClr val="ffffff"/>
                </a:solidFill>
                <a:uFill>
                  <a:solidFill>
                    <a:srgbClr val="ffffff"/>
                  </a:solidFill>
                </a:uFill>
                <a:latin typeface="Calibri"/>
              </a:rPr>
              <a:t> </a:t>
            </a:r>
            <a:r>
              <a:rPr b="0" lang="en-US" sz="2540" spc="15" strike="noStrike">
                <a:solidFill>
                  <a:srgbClr val="ffffff"/>
                </a:solidFill>
                <a:uFill>
                  <a:solidFill>
                    <a:srgbClr val="ffffff"/>
                  </a:solidFill>
                </a:uFill>
                <a:latin typeface="Calibri"/>
              </a:rPr>
              <a:t>SOEEF</a:t>
            </a:r>
            <a:r>
              <a:rPr b="0" lang="en-US" sz="2540" spc="-117" strike="noStrike">
                <a:solidFill>
                  <a:srgbClr val="ffffff"/>
                </a:solidFill>
                <a:uFill>
                  <a:solidFill>
                    <a:srgbClr val="ffffff"/>
                  </a:solidFill>
                </a:uFill>
                <a:latin typeface="Calibri"/>
              </a:rPr>
              <a:t> </a:t>
            </a:r>
            <a:r>
              <a:rPr b="0" lang="en-US" sz="2540" spc="7" strike="noStrike">
                <a:solidFill>
                  <a:srgbClr val="ffffff"/>
                </a:solidFill>
                <a:uFill>
                  <a:solidFill>
                    <a:srgbClr val="ffffff"/>
                  </a:solidFill>
                </a:uFill>
                <a:latin typeface="Calibri"/>
              </a:rPr>
              <a:t>EAOCA</a:t>
            </a:r>
            <a:r>
              <a:rPr b="0" lang="en-US" sz="2540" spc="-151" strike="noStrike">
                <a:solidFill>
                  <a:srgbClr val="ffffff"/>
                </a:solidFill>
                <a:uFill>
                  <a:solidFill>
                    <a:srgbClr val="ffffff"/>
                  </a:solidFill>
                </a:uFill>
                <a:latin typeface="Calibri"/>
              </a:rPr>
              <a:t> </a:t>
            </a:r>
            <a:r>
              <a:rPr b="0" lang="en-US" sz="2540" spc="-1" strike="noStrike">
                <a:solidFill>
                  <a:srgbClr val="ffffff"/>
                </a:solidFill>
                <a:uFill>
                  <a:solidFill>
                    <a:srgbClr val="ffffff"/>
                  </a:solidFill>
                </a:uFill>
                <a:latin typeface="Calibri"/>
              </a:rPr>
              <a:t>IVDEN</a:t>
            </a:r>
            <a:endParaRPr b="0" lang="en-US" sz="1800" spc="-1" strike="noStrike">
              <a:solidFill>
                <a:srgbClr val="ffffff"/>
              </a:solidFill>
              <a:uFill>
                <a:solidFill>
                  <a:srgbClr val="ffffff"/>
                </a:solidFill>
              </a:uFill>
              <a:latin typeface="Arial"/>
            </a:endParaRPr>
          </a:p>
        </p:txBody>
      </p:sp>
      <p:sp>
        <p:nvSpPr>
          <p:cNvPr id="335" name="CustomShape 3"/>
          <p:cNvSpPr/>
          <p:nvPr/>
        </p:nvSpPr>
        <p:spPr>
          <a:xfrm>
            <a:off x="2327760" y="5320440"/>
            <a:ext cx="5896080" cy="773640"/>
          </a:xfrm>
          <a:prstGeom prst="rect">
            <a:avLst/>
          </a:prstGeom>
          <a:noFill/>
          <a:ln>
            <a:noFill/>
          </a:ln>
        </p:spPr>
        <p:style>
          <a:lnRef idx="0"/>
          <a:fillRef idx="0"/>
          <a:effectRef idx="0"/>
          <a:fontRef idx="minor"/>
        </p:style>
        <p:txBody>
          <a:bodyPr lIns="0" rIns="0" tIns="0" bIns="0"/>
          <a:p>
            <a:pPr marL="230400" indent="-218520">
              <a:lnSpc>
                <a:spcPct val="100000"/>
              </a:lnSpc>
              <a:buClr>
                <a:srgbClr val="ffffff"/>
              </a:buClr>
              <a:buFont typeface="Arial"/>
              <a:buChar char="•"/>
            </a:pPr>
            <a:r>
              <a:rPr b="0" lang="en-US" sz="2540" spc="-7" strike="noStrike">
                <a:solidFill>
                  <a:srgbClr val="ffffff"/>
                </a:solidFill>
                <a:uFill>
                  <a:solidFill>
                    <a:srgbClr val="ffffff"/>
                  </a:solidFill>
                </a:uFill>
                <a:latin typeface="Calibri"/>
              </a:rPr>
              <a:t>How </a:t>
            </a:r>
            <a:r>
              <a:rPr b="0" lang="en-US" sz="2540" spc="-1" strike="noStrike">
                <a:solidFill>
                  <a:srgbClr val="ffffff"/>
                </a:solidFill>
                <a:uFill>
                  <a:solidFill>
                    <a:srgbClr val="ffffff"/>
                  </a:solidFill>
                </a:uFill>
                <a:latin typeface="Calibri"/>
              </a:rPr>
              <a:t>would </a:t>
            </a:r>
            <a:r>
              <a:rPr b="0" lang="en-US" sz="2540" spc="12" strike="noStrike">
                <a:solidFill>
                  <a:srgbClr val="ffffff"/>
                </a:solidFill>
                <a:uFill>
                  <a:solidFill>
                    <a:srgbClr val="ffffff"/>
                  </a:solidFill>
                </a:uFill>
                <a:latin typeface="Calibri"/>
              </a:rPr>
              <a:t>you </a:t>
            </a:r>
            <a:r>
              <a:rPr b="0" lang="en-US" sz="2540" spc="-1" strike="noStrike">
                <a:solidFill>
                  <a:srgbClr val="ffffff"/>
                </a:solidFill>
                <a:uFill>
                  <a:solidFill>
                    <a:srgbClr val="ffffff"/>
                  </a:solidFill>
                </a:uFill>
                <a:latin typeface="Calibri"/>
              </a:rPr>
              <a:t>break </a:t>
            </a:r>
            <a:r>
              <a:rPr b="0" lang="en-US" sz="2540" spc="-4" strike="noStrike">
                <a:solidFill>
                  <a:srgbClr val="ffffff"/>
                </a:solidFill>
                <a:uFill>
                  <a:solidFill>
                    <a:srgbClr val="ffffff"/>
                  </a:solidFill>
                </a:uFill>
                <a:latin typeface="Calibri"/>
              </a:rPr>
              <a:t>the </a:t>
            </a:r>
            <a:r>
              <a:rPr b="0" lang="en-US" sz="2540" spc="-38" strike="noStrike">
                <a:solidFill>
                  <a:srgbClr val="ffffff"/>
                </a:solidFill>
                <a:uFill>
                  <a:solidFill>
                    <a:srgbClr val="ffffff"/>
                  </a:solidFill>
                </a:uFill>
                <a:latin typeface="Calibri"/>
              </a:rPr>
              <a:t>rail </a:t>
            </a:r>
            <a:r>
              <a:rPr b="0" lang="en-US" sz="2540" spc="-4" strike="noStrike">
                <a:solidFill>
                  <a:srgbClr val="ffffff"/>
                </a:solidFill>
                <a:uFill>
                  <a:solidFill>
                    <a:srgbClr val="ffffff"/>
                  </a:solidFill>
                </a:uFill>
                <a:latin typeface="Calibri"/>
              </a:rPr>
              <a:t>fence</a:t>
            </a:r>
            <a:r>
              <a:rPr b="0" lang="en-US" sz="2540" spc="-361" strike="noStrike">
                <a:solidFill>
                  <a:srgbClr val="ffffff"/>
                </a:solidFill>
                <a:uFill>
                  <a:solidFill>
                    <a:srgbClr val="ffffff"/>
                  </a:solidFill>
                </a:uFill>
                <a:latin typeface="Calibri"/>
              </a:rPr>
              <a:t> </a:t>
            </a:r>
            <a:r>
              <a:rPr b="0" lang="en-US" sz="2540" spc="4" strike="noStrike">
                <a:solidFill>
                  <a:srgbClr val="ffffff"/>
                </a:solidFill>
                <a:uFill>
                  <a:solidFill>
                    <a:srgbClr val="ffffff"/>
                  </a:solidFill>
                </a:uFill>
                <a:latin typeface="Calibri"/>
              </a:rPr>
              <a:t>cipher?</a:t>
            </a:r>
            <a:endParaRPr b="0" lang="en-US" sz="1800" spc="-1" strike="noStrike">
              <a:solidFill>
                <a:srgbClr val="ffffff"/>
              </a:solidFill>
              <a:uFill>
                <a:solidFill>
                  <a:srgbClr val="ffffff"/>
                </a:solidFill>
              </a:uFill>
              <a:latin typeface="Arial"/>
            </a:endParaRPr>
          </a:p>
        </p:txBody>
      </p:sp>
      <p:sp>
        <p:nvSpPr>
          <p:cNvPr id="336" name="CustomShape 4"/>
          <p:cNvSpPr/>
          <p:nvPr/>
        </p:nvSpPr>
        <p:spPr>
          <a:xfrm>
            <a:off x="7742880" y="391680"/>
            <a:ext cx="2452680" cy="1393200"/>
          </a:xfrm>
          <a:prstGeom prst="rect">
            <a:avLst/>
          </a:prstGeom>
          <a:blipFill>
            <a:blip r:embed="rId1"/>
            <a:stretch>
              <a:fillRect/>
            </a:stretch>
          </a:blipFill>
          <a:ln>
            <a:noFill/>
          </a:ln>
        </p:spPr>
        <p:style>
          <a:lnRef idx="0"/>
          <a:fillRef idx="0"/>
          <a:effectRef idx="0"/>
          <a:fontRef idx="minor"/>
        </p:style>
      </p:sp>
      <p:sp>
        <p:nvSpPr>
          <p:cNvPr id="337" name="CustomShape 5"/>
          <p:cNvSpPr/>
          <p:nvPr/>
        </p:nvSpPr>
        <p:spPr>
          <a:xfrm>
            <a:off x="7864560" y="5076000"/>
            <a:ext cx="7588800" cy="1416240"/>
          </a:xfrm>
          <a:prstGeom prst="rect">
            <a:avLst/>
          </a:prstGeom>
          <a:blipFill>
            <a:blip r:embed="rId2"/>
            <a:stretch>
              <a:fillRect/>
            </a:stretch>
          </a:blipFill>
          <a:ln>
            <a:noFill/>
          </a:ln>
        </p:spPr>
        <p:style>
          <a:lnRef idx="0"/>
          <a:fillRef idx="0"/>
          <a:effectRef idx="0"/>
          <a:fontRef idx="minor"/>
        </p:style>
      </p:sp>
      <p:sp>
        <p:nvSpPr>
          <p:cNvPr id="338" name="TextShape 6"/>
          <p:cNvSpPr txBox="1"/>
          <p:nvPr/>
        </p:nvSpPr>
        <p:spPr>
          <a:xfrm>
            <a:off x="1247760" y="0"/>
            <a:ext cx="360000" cy="176040"/>
          </a:xfrm>
          <a:prstGeom prst="rect">
            <a:avLst/>
          </a:prstGeom>
          <a:noFill/>
          <a:ln>
            <a:noFill/>
          </a:ln>
        </p:spPr>
        <p:txBody>
          <a:bodyPr lIns="0" rIns="0" tIns="0" bIns="0" anchor="ctr"/>
          <a:p>
            <a:endParaRPr b="0" lang="en-US" sz="2400" spc="-1" strike="noStrike">
              <a:solidFill>
                <a:srgbClr val="ffffff"/>
              </a:solidFill>
              <a:uFill>
                <a:solidFill>
                  <a:srgbClr val="ffffff"/>
                </a:solidFill>
              </a:uFill>
              <a:latin typeface="Times New Roman"/>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Shape 1"/>
          <p:cNvSpPr txBox="1"/>
          <p:nvPr/>
        </p:nvSpPr>
        <p:spPr>
          <a:xfrm>
            <a:off x="2016000" y="202320"/>
            <a:ext cx="10515240" cy="1145160"/>
          </a:xfrm>
          <a:prstGeom prst="rect">
            <a:avLst/>
          </a:prstGeom>
          <a:noFill/>
          <a:ln>
            <a:noFill/>
          </a:ln>
        </p:spPr>
        <p:txBody>
          <a:bodyPr lIns="0" rIns="0" tIns="0" bIns="0" anchor="ctr"/>
          <a:p>
            <a:pPr marL="2851200">
              <a:lnSpc>
                <a:spcPct val="100000"/>
              </a:lnSpc>
            </a:pPr>
            <a:r>
              <a:rPr b="0" lang="en-US" sz="4400" spc="-4" strike="noStrike">
                <a:solidFill>
                  <a:srgbClr val="ffffff"/>
                </a:solidFill>
                <a:uFill>
                  <a:solidFill>
                    <a:srgbClr val="ffffff"/>
                  </a:solidFill>
                </a:uFill>
                <a:latin typeface="Microsoft YaHei"/>
              </a:rPr>
              <a:t>何謂密碼學</a:t>
            </a:r>
            <a:endParaRPr b="0" lang="en-US" sz="1800" spc="-1" strike="noStrike">
              <a:solidFill>
                <a:srgbClr val="ffffff"/>
              </a:solidFill>
              <a:uFill>
                <a:solidFill>
                  <a:srgbClr val="ffffff"/>
                </a:solidFill>
              </a:uFill>
              <a:latin typeface="Calibri"/>
            </a:endParaRPr>
          </a:p>
        </p:txBody>
      </p:sp>
      <p:sp>
        <p:nvSpPr>
          <p:cNvPr id="245" name="CustomShape 2"/>
          <p:cNvSpPr/>
          <p:nvPr/>
        </p:nvSpPr>
        <p:spPr>
          <a:xfrm>
            <a:off x="2044800" y="1327320"/>
            <a:ext cx="7667280" cy="838440"/>
          </a:xfrm>
          <a:prstGeom prst="rect">
            <a:avLst/>
          </a:prstGeom>
          <a:noFill/>
          <a:ln>
            <a:noFill/>
          </a:ln>
        </p:spPr>
        <p:style>
          <a:lnRef idx="0"/>
          <a:fillRef idx="0"/>
          <a:effectRef idx="0"/>
          <a:fontRef idx="minor"/>
        </p:style>
        <p:txBody>
          <a:bodyPr lIns="0" rIns="0" tIns="0" bIns="0"/>
          <a:p>
            <a:pPr marL="355680" indent="-34272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密碼學為一種利用數學方法來對資料加密和解  </a:t>
            </a:r>
            <a:r>
              <a:rPr b="0" lang="en-US" sz="2750" spc="69" strike="noStrike">
                <a:solidFill>
                  <a:srgbClr val="ffffff"/>
                </a:solidFill>
                <a:uFill>
                  <a:solidFill>
                    <a:srgbClr val="ffffff"/>
                  </a:solidFill>
                </a:uFill>
                <a:latin typeface="DFKai-SB"/>
              </a:rPr>
              <a:t>密的科學。</a:t>
            </a:r>
            <a:endParaRPr b="0" lang="en-US" sz="1800" spc="-1" strike="noStrike">
              <a:solidFill>
                <a:srgbClr val="ffffff"/>
              </a:solidFill>
              <a:uFill>
                <a:solidFill>
                  <a:srgbClr val="ffffff"/>
                </a:solidFill>
              </a:uFill>
              <a:latin typeface="Arial"/>
            </a:endParaRPr>
          </a:p>
        </p:txBody>
      </p:sp>
      <p:sp>
        <p:nvSpPr>
          <p:cNvPr id="246" name="CustomShape 3"/>
          <p:cNvSpPr/>
          <p:nvPr/>
        </p:nvSpPr>
        <p:spPr>
          <a:xfrm>
            <a:off x="2044800" y="3100320"/>
            <a:ext cx="1228320" cy="1875960"/>
          </a:xfrm>
          <a:custGeom>
            <a:avLst/>
            <a:gdLst/>
            <a:ahLst/>
            <a:rect l="l" t="t" r="r" b="b"/>
            <a:pathLst>
              <a:path w="1228725" h="1876425">
                <a:moveTo>
                  <a:pt x="1228725" y="0"/>
                </a:moveTo>
                <a:lnTo>
                  <a:pt x="0" y="0"/>
                </a:lnTo>
                <a:lnTo>
                  <a:pt x="0" y="1876425"/>
                </a:lnTo>
                <a:lnTo>
                  <a:pt x="1076325" y="1876425"/>
                </a:lnTo>
                <a:lnTo>
                  <a:pt x="1228725" y="1638300"/>
                </a:lnTo>
                <a:lnTo>
                  <a:pt x="1228725" y="0"/>
                </a:lnTo>
                <a:close/>
              </a:path>
            </a:pathLst>
          </a:custGeom>
          <a:solidFill>
            <a:srgbClr val="ccccff"/>
          </a:solidFill>
          <a:ln>
            <a:noFill/>
          </a:ln>
        </p:spPr>
        <p:style>
          <a:lnRef idx="0"/>
          <a:fillRef idx="0"/>
          <a:effectRef idx="0"/>
          <a:fontRef idx="minor"/>
        </p:style>
      </p:sp>
      <p:sp>
        <p:nvSpPr>
          <p:cNvPr id="247" name="CustomShape 4"/>
          <p:cNvSpPr/>
          <p:nvPr/>
        </p:nvSpPr>
        <p:spPr>
          <a:xfrm>
            <a:off x="3121200" y="4738680"/>
            <a:ext cx="151920" cy="237600"/>
          </a:xfrm>
          <a:custGeom>
            <a:avLst/>
            <a:gdLst/>
            <a:ahLst/>
            <a:rect l="l" t="t" r="r" b="b"/>
            <a:pathLst>
              <a:path w="152400" h="238125">
                <a:moveTo>
                  <a:pt x="38100" y="9525"/>
                </a:moveTo>
                <a:lnTo>
                  <a:pt x="0" y="238125"/>
                </a:lnTo>
                <a:lnTo>
                  <a:pt x="128777" y="36909"/>
                </a:lnTo>
                <a:lnTo>
                  <a:pt x="77390" y="36909"/>
                </a:lnTo>
                <a:lnTo>
                  <a:pt x="51941" y="30807"/>
                </a:lnTo>
                <a:lnTo>
                  <a:pt x="38100" y="9525"/>
                </a:lnTo>
                <a:close/>
                <a:moveTo>
                  <a:pt x="152400" y="0"/>
                </a:moveTo>
                <a:lnTo>
                  <a:pt x="111769" y="26937"/>
                </a:lnTo>
                <a:lnTo>
                  <a:pt x="77390" y="36909"/>
                </a:lnTo>
                <a:lnTo>
                  <a:pt x="128777" y="36909"/>
                </a:lnTo>
                <a:lnTo>
                  <a:pt x="152400" y="0"/>
                </a:lnTo>
                <a:close/>
              </a:path>
            </a:pathLst>
          </a:custGeom>
          <a:solidFill>
            <a:srgbClr val="a3a3cc"/>
          </a:solidFill>
          <a:ln>
            <a:noFill/>
          </a:ln>
        </p:spPr>
        <p:style>
          <a:lnRef idx="0"/>
          <a:fillRef idx="0"/>
          <a:effectRef idx="0"/>
          <a:fontRef idx="minor"/>
        </p:style>
      </p:sp>
      <p:sp>
        <p:nvSpPr>
          <p:cNvPr id="248" name="CustomShape 5"/>
          <p:cNvSpPr/>
          <p:nvPr/>
        </p:nvSpPr>
        <p:spPr>
          <a:xfrm>
            <a:off x="2044800" y="3100320"/>
            <a:ext cx="1228320" cy="1875960"/>
          </a:xfrm>
          <a:custGeom>
            <a:avLst/>
            <a:gdLst/>
            <a:ahLst/>
            <a:rect l="l" t="t" r="r" b="b"/>
            <a:pathLst>
              <a:path w="1228725" h="1876425">
                <a:moveTo>
                  <a:pt x="0" y="0"/>
                </a:moveTo>
                <a:lnTo>
                  <a:pt x="0" y="1876425"/>
                </a:lnTo>
                <a:lnTo>
                  <a:pt x="1076325" y="1876425"/>
                </a:lnTo>
                <a:lnTo>
                  <a:pt x="1228725" y="1638300"/>
                </a:lnTo>
                <a:lnTo>
                  <a:pt x="1228725" y="0"/>
                </a:lnTo>
                <a:lnTo>
                  <a:pt x="0" y="0"/>
                </a:lnTo>
                <a:close/>
              </a:path>
            </a:pathLst>
          </a:custGeom>
          <a:noFill/>
          <a:ln w="9360">
            <a:solidFill>
              <a:srgbClr val="000000"/>
            </a:solidFill>
            <a:round/>
          </a:ln>
        </p:spPr>
        <p:style>
          <a:lnRef idx="0"/>
          <a:fillRef idx="0"/>
          <a:effectRef idx="0"/>
          <a:fontRef idx="minor"/>
        </p:style>
      </p:sp>
      <p:sp>
        <p:nvSpPr>
          <p:cNvPr id="249" name="CustomShape 6"/>
          <p:cNvSpPr/>
          <p:nvPr/>
        </p:nvSpPr>
        <p:spPr>
          <a:xfrm>
            <a:off x="3121200" y="4738680"/>
            <a:ext cx="151920" cy="237600"/>
          </a:xfrm>
          <a:custGeom>
            <a:avLst/>
            <a:gdLst/>
            <a:ahLst/>
            <a:rect l="l" t="t" r="r" b="b"/>
            <a:pathLst>
              <a:path w="152400" h="238125">
                <a:moveTo>
                  <a:pt x="0" y="238125"/>
                </a:moveTo>
                <a:lnTo>
                  <a:pt x="38100" y="9525"/>
                </a:lnTo>
                <a:lnTo>
                  <a:pt x="51941" y="30807"/>
                </a:lnTo>
                <a:lnTo>
                  <a:pt x="77390" y="36909"/>
                </a:lnTo>
                <a:lnTo>
                  <a:pt x="111769" y="26937"/>
                </a:lnTo>
                <a:lnTo>
                  <a:pt x="152400" y="0"/>
                </a:lnTo>
              </a:path>
            </a:pathLst>
          </a:custGeom>
          <a:noFill/>
          <a:ln w="9360">
            <a:solidFill>
              <a:srgbClr val="000000"/>
            </a:solidFill>
            <a:round/>
          </a:ln>
        </p:spPr>
        <p:style>
          <a:lnRef idx="0"/>
          <a:fillRef idx="0"/>
          <a:effectRef idx="0"/>
          <a:fontRef idx="minor"/>
        </p:style>
      </p:sp>
      <p:sp>
        <p:nvSpPr>
          <p:cNvPr id="250" name="CustomShape 7"/>
          <p:cNvSpPr/>
          <p:nvPr/>
        </p:nvSpPr>
        <p:spPr>
          <a:xfrm>
            <a:off x="2117880" y="3205080"/>
            <a:ext cx="1091880" cy="1475280"/>
          </a:xfrm>
          <a:prstGeom prst="rect">
            <a:avLst/>
          </a:prstGeom>
          <a:noFill/>
          <a:ln>
            <a:noFill/>
          </a:ln>
        </p:spPr>
        <p:style>
          <a:lnRef idx="0"/>
          <a:fillRef idx="0"/>
          <a:effectRef idx="0"/>
          <a:fontRef idx="minor"/>
        </p:style>
        <p:txBody>
          <a:bodyPr lIns="0" rIns="0" tIns="0" bIns="0"/>
          <a:p>
            <a:pPr algn="ctr">
              <a:lnSpc>
                <a:spcPts val="1011"/>
              </a:lnSpc>
            </a:pPr>
            <a:r>
              <a:rPr b="1" lang="en-US" sz="2400" spc="-1" strike="noStrike">
                <a:solidFill>
                  <a:srgbClr val="000099"/>
                </a:solidFill>
                <a:uFill>
                  <a:solidFill>
                    <a:srgbClr val="ffffff"/>
                  </a:solidFill>
                </a:uFill>
                <a:latin typeface="Microsoft YaHei"/>
              </a:rPr>
              <a:t>明文</a:t>
            </a:r>
            <a:endParaRPr b="0" lang="en-US" sz="1800" spc="-1" strike="noStrike">
              <a:solidFill>
                <a:srgbClr val="ffffff"/>
              </a:solidFill>
              <a:uFill>
                <a:solidFill>
                  <a:srgbClr val="ffffff"/>
                </a:solidFill>
              </a:uFill>
              <a:latin typeface="Arial"/>
            </a:endParaRPr>
          </a:p>
          <a:p>
            <a:pPr marL="12600" algn="ctr">
              <a:lnSpc>
                <a:spcPts val="769"/>
              </a:lnSpc>
            </a:pPr>
            <a:r>
              <a:rPr b="0" lang="en-US" sz="1800" spc="-1" strike="noStrike">
                <a:solidFill>
                  <a:srgbClr val="ffffff"/>
                </a:solidFill>
                <a:uFill>
                  <a:solidFill>
                    <a:srgbClr val="ffffff"/>
                  </a:solidFill>
                </a:uFill>
                <a:latin typeface="Arial"/>
              </a:rPr>
              <a:t>--------------  </a:t>
            </a:r>
            <a:r>
              <a:rPr b="0" lang="en-US" sz="1800" spc="-12" strike="noStrike">
                <a:solidFill>
                  <a:srgbClr val="ffffff"/>
                </a:solidFill>
                <a:uFill>
                  <a:solidFill>
                    <a:srgbClr val="ffffff"/>
                  </a:solidFill>
                </a:uFill>
                <a:latin typeface="Arial"/>
              </a:rPr>
              <a:t>ABCDE</a:t>
            </a:r>
            <a:endParaRPr b="0" lang="en-US" sz="1800" spc="-1" strike="noStrike">
              <a:solidFill>
                <a:srgbClr val="ffffff"/>
              </a:solidFill>
              <a:uFill>
                <a:solidFill>
                  <a:srgbClr val="ffffff"/>
                </a:solidFill>
              </a:uFill>
              <a:latin typeface="Arial"/>
            </a:endParaRPr>
          </a:p>
          <a:p>
            <a:pPr algn="ctr">
              <a:lnSpc>
                <a:spcPts val="741"/>
              </a:lnSpc>
            </a:pPr>
            <a:r>
              <a:rPr b="0" lang="en-US" sz="1800" spc="-9" strike="noStrike">
                <a:solidFill>
                  <a:srgbClr val="ffffff"/>
                </a:solidFill>
                <a:uFill>
                  <a:solidFill>
                    <a:srgbClr val="ffffff"/>
                  </a:solidFill>
                </a:uFill>
                <a:latin typeface="Arial"/>
              </a:rPr>
              <a:t>abcdef</a:t>
            </a:r>
            <a:endParaRPr b="0" lang="en-US" sz="1800" spc="-1" strike="noStrike">
              <a:solidFill>
                <a:srgbClr val="ffffff"/>
              </a:solidFill>
              <a:uFill>
                <a:solidFill>
                  <a:srgbClr val="ffffff"/>
                </a:solidFill>
              </a:uFill>
              <a:latin typeface="Arial"/>
            </a:endParaRPr>
          </a:p>
          <a:p>
            <a:pPr algn="ctr">
              <a:lnSpc>
                <a:spcPct val="100000"/>
              </a:lnSpc>
            </a:pPr>
            <a:r>
              <a:rPr b="0" lang="en-US" sz="1800" spc="-18" strike="noStrike">
                <a:solidFill>
                  <a:srgbClr val="ffffff"/>
                </a:solidFill>
                <a:uFill>
                  <a:solidFill>
                    <a:srgbClr val="ffffff"/>
                  </a:solidFill>
                </a:uFill>
                <a:latin typeface="Arial"/>
              </a:rPr>
              <a:t>123456</a:t>
            </a:r>
            <a:endParaRPr b="0" lang="en-US" sz="1800" spc="-1" strike="noStrike">
              <a:solidFill>
                <a:srgbClr val="ffffff"/>
              </a:solidFill>
              <a:uFill>
                <a:solidFill>
                  <a:srgbClr val="ffffff"/>
                </a:solidFill>
              </a:uFill>
              <a:latin typeface="Arial"/>
            </a:endParaRPr>
          </a:p>
        </p:txBody>
      </p:sp>
      <p:sp>
        <p:nvSpPr>
          <p:cNvPr id="251" name="CustomShape 8"/>
          <p:cNvSpPr/>
          <p:nvPr/>
        </p:nvSpPr>
        <p:spPr>
          <a:xfrm>
            <a:off x="9016920" y="3100320"/>
            <a:ext cx="1218960" cy="1875960"/>
          </a:xfrm>
          <a:custGeom>
            <a:avLst/>
            <a:gdLst/>
            <a:ahLst/>
            <a:rect l="l" t="t" r="r" b="b"/>
            <a:pathLst>
              <a:path w="1219200" h="1876425">
                <a:moveTo>
                  <a:pt x="1219200" y="0"/>
                </a:moveTo>
                <a:lnTo>
                  <a:pt x="0" y="0"/>
                </a:lnTo>
                <a:lnTo>
                  <a:pt x="0" y="1876425"/>
                </a:lnTo>
                <a:lnTo>
                  <a:pt x="1066800" y="1876425"/>
                </a:lnTo>
                <a:lnTo>
                  <a:pt x="1219200" y="1638300"/>
                </a:lnTo>
                <a:lnTo>
                  <a:pt x="1219200" y="0"/>
                </a:lnTo>
                <a:close/>
              </a:path>
            </a:pathLst>
          </a:custGeom>
          <a:solidFill>
            <a:srgbClr val="ccccff"/>
          </a:solidFill>
          <a:ln>
            <a:noFill/>
          </a:ln>
        </p:spPr>
        <p:style>
          <a:lnRef idx="0"/>
          <a:fillRef idx="0"/>
          <a:effectRef idx="0"/>
          <a:fontRef idx="minor"/>
        </p:style>
      </p:sp>
      <p:sp>
        <p:nvSpPr>
          <p:cNvPr id="252" name="CustomShape 9"/>
          <p:cNvSpPr/>
          <p:nvPr/>
        </p:nvSpPr>
        <p:spPr>
          <a:xfrm>
            <a:off x="10083960" y="4738680"/>
            <a:ext cx="151920" cy="237600"/>
          </a:xfrm>
          <a:custGeom>
            <a:avLst/>
            <a:gdLst/>
            <a:ahLst/>
            <a:rect l="l" t="t" r="r" b="b"/>
            <a:pathLst>
              <a:path w="152400" h="238125">
                <a:moveTo>
                  <a:pt x="47625" y="9525"/>
                </a:moveTo>
                <a:lnTo>
                  <a:pt x="0" y="238125"/>
                </a:lnTo>
                <a:lnTo>
                  <a:pt x="128777" y="36909"/>
                </a:lnTo>
                <a:lnTo>
                  <a:pt x="82153" y="36909"/>
                </a:lnTo>
                <a:lnTo>
                  <a:pt x="59977" y="30807"/>
                </a:lnTo>
                <a:lnTo>
                  <a:pt x="47625" y="9525"/>
                </a:lnTo>
                <a:close/>
                <a:moveTo>
                  <a:pt x="152400" y="0"/>
                </a:moveTo>
                <a:lnTo>
                  <a:pt x="113258" y="26937"/>
                </a:lnTo>
                <a:lnTo>
                  <a:pt x="82153" y="36909"/>
                </a:lnTo>
                <a:lnTo>
                  <a:pt x="128777" y="36909"/>
                </a:lnTo>
                <a:lnTo>
                  <a:pt x="152400" y="0"/>
                </a:lnTo>
                <a:close/>
              </a:path>
            </a:pathLst>
          </a:custGeom>
          <a:solidFill>
            <a:srgbClr val="a3a3cc"/>
          </a:solidFill>
          <a:ln>
            <a:noFill/>
          </a:ln>
        </p:spPr>
        <p:style>
          <a:lnRef idx="0"/>
          <a:fillRef idx="0"/>
          <a:effectRef idx="0"/>
          <a:fontRef idx="minor"/>
        </p:style>
      </p:sp>
      <p:sp>
        <p:nvSpPr>
          <p:cNvPr id="253" name="CustomShape 10"/>
          <p:cNvSpPr/>
          <p:nvPr/>
        </p:nvSpPr>
        <p:spPr>
          <a:xfrm>
            <a:off x="9016920" y="3100320"/>
            <a:ext cx="1218960" cy="1875960"/>
          </a:xfrm>
          <a:custGeom>
            <a:avLst/>
            <a:gdLst/>
            <a:ahLst/>
            <a:rect l="l" t="t" r="r" b="b"/>
            <a:pathLst>
              <a:path w="1219200" h="1876425">
                <a:moveTo>
                  <a:pt x="0" y="0"/>
                </a:moveTo>
                <a:lnTo>
                  <a:pt x="0" y="1876425"/>
                </a:lnTo>
                <a:lnTo>
                  <a:pt x="1066800" y="1876425"/>
                </a:lnTo>
                <a:lnTo>
                  <a:pt x="1219200" y="1638300"/>
                </a:lnTo>
                <a:lnTo>
                  <a:pt x="1219200" y="0"/>
                </a:lnTo>
                <a:lnTo>
                  <a:pt x="0" y="0"/>
                </a:lnTo>
                <a:close/>
              </a:path>
            </a:pathLst>
          </a:custGeom>
          <a:noFill/>
          <a:ln w="9360">
            <a:solidFill>
              <a:srgbClr val="000000"/>
            </a:solidFill>
            <a:round/>
          </a:ln>
        </p:spPr>
        <p:style>
          <a:lnRef idx="0"/>
          <a:fillRef idx="0"/>
          <a:effectRef idx="0"/>
          <a:fontRef idx="minor"/>
        </p:style>
      </p:sp>
      <p:sp>
        <p:nvSpPr>
          <p:cNvPr id="254" name="CustomShape 11"/>
          <p:cNvSpPr/>
          <p:nvPr/>
        </p:nvSpPr>
        <p:spPr>
          <a:xfrm>
            <a:off x="10083960" y="4738680"/>
            <a:ext cx="151920" cy="237600"/>
          </a:xfrm>
          <a:custGeom>
            <a:avLst/>
            <a:gdLst/>
            <a:ahLst/>
            <a:rect l="l" t="t" r="r" b="b"/>
            <a:pathLst>
              <a:path w="152400" h="238125">
                <a:moveTo>
                  <a:pt x="0" y="238125"/>
                </a:moveTo>
                <a:lnTo>
                  <a:pt x="47625" y="9525"/>
                </a:lnTo>
                <a:lnTo>
                  <a:pt x="59977" y="30807"/>
                </a:lnTo>
                <a:lnTo>
                  <a:pt x="82153" y="36909"/>
                </a:lnTo>
                <a:lnTo>
                  <a:pt x="113258" y="26937"/>
                </a:lnTo>
                <a:lnTo>
                  <a:pt x="152400" y="0"/>
                </a:lnTo>
              </a:path>
            </a:pathLst>
          </a:custGeom>
          <a:noFill/>
          <a:ln w="9360">
            <a:solidFill>
              <a:srgbClr val="000000"/>
            </a:solidFill>
            <a:round/>
          </a:ln>
        </p:spPr>
        <p:style>
          <a:lnRef idx="0"/>
          <a:fillRef idx="0"/>
          <a:effectRef idx="0"/>
          <a:fontRef idx="minor"/>
        </p:style>
      </p:sp>
      <p:sp>
        <p:nvSpPr>
          <p:cNvPr id="255" name="CustomShape 12"/>
          <p:cNvSpPr/>
          <p:nvPr/>
        </p:nvSpPr>
        <p:spPr>
          <a:xfrm>
            <a:off x="9080640" y="3186000"/>
            <a:ext cx="1091880" cy="1469160"/>
          </a:xfrm>
          <a:prstGeom prst="rect">
            <a:avLst/>
          </a:prstGeom>
          <a:noFill/>
          <a:ln>
            <a:noFill/>
          </a:ln>
        </p:spPr>
        <p:style>
          <a:lnRef idx="0"/>
          <a:fillRef idx="0"/>
          <a:effectRef idx="0"/>
          <a:fontRef idx="minor"/>
        </p:style>
        <p:txBody>
          <a:bodyPr lIns="0" rIns="0" tIns="0" bIns="0"/>
          <a:p>
            <a:pPr algn="ctr">
              <a:lnSpc>
                <a:spcPct val="100000"/>
              </a:lnSpc>
            </a:pPr>
            <a:r>
              <a:rPr b="1" lang="en-US" sz="2400" spc="-1" strike="noStrike">
                <a:solidFill>
                  <a:srgbClr val="000099"/>
                </a:solidFill>
                <a:uFill>
                  <a:solidFill>
                    <a:srgbClr val="ffffff"/>
                  </a:solidFill>
                </a:uFill>
                <a:latin typeface="Microsoft YaHei"/>
              </a:rPr>
              <a:t>明文</a:t>
            </a:r>
            <a:endParaRPr b="0" lang="en-US" sz="1800" spc="-1" strike="noStrike">
              <a:solidFill>
                <a:srgbClr val="ffffff"/>
              </a:solidFill>
              <a:uFill>
                <a:solidFill>
                  <a:srgbClr val="ffffff"/>
                </a:solidFill>
              </a:uFill>
              <a:latin typeface="Arial"/>
            </a:endParaRPr>
          </a:p>
          <a:p>
            <a:pPr marL="12600" algn="ctr">
              <a:lnSpc>
                <a:spcPct val="100000"/>
              </a:lnSpc>
            </a:pPr>
            <a:r>
              <a:rPr b="0" lang="en-US" sz="1800" spc="-1" strike="noStrike">
                <a:solidFill>
                  <a:srgbClr val="ffffff"/>
                </a:solidFill>
                <a:uFill>
                  <a:solidFill>
                    <a:srgbClr val="ffffff"/>
                  </a:solidFill>
                </a:uFill>
                <a:latin typeface="Arial"/>
              </a:rPr>
              <a:t>--------------  </a:t>
            </a:r>
            <a:r>
              <a:rPr b="0" lang="en-US" sz="1800" spc="-12" strike="noStrike">
                <a:solidFill>
                  <a:srgbClr val="ffffff"/>
                </a:solidFill>
                <a:uFill>
                  <a:solidFill>
                    <a:srgbClr val="ffffff"/>
                  </a:solidFill>
                </a:uFill>
                <a:latin typeface="Arial"/>
              </a:rPr>
              <a:t>ABCDE</a:t>
            </a:r>
            <a:endParaRPr b="0" lang="en-US" sz="1800" spc="-1" strike="noStrike">
              <a:solidFill>
                <a:srgbClr val="ffffff"/>
              </a:solidFill>
              <a:uFill>
                <a:solidFill>
                  <a:srgbClr val="ffffff"/>
                </a:solidFill>
              </a:uFill>
              <a:latin typeface="Arial"/>
            </a:endParaRPr>
          </a:p>
          <a:p>
            <a:pPr algn="ctr">
              <a:lnSpc>
                <a:spcPts val="741"/>
              </a:lnSpc>
            </a:pPr>
            <a:r>
              <a:rPr b="0" lang="en-US" sz="1800" spc="-9" strike="noStrike">
                <a:solidFill>
                  <a:srgbClr val="ffffff"/>
                </a:solidFill>
                <a:uFill>
                  <a:solidFill>
                    <a:srgbClr val="ffffff"/>
                  </a:solidFill>
                </a:uFill>
                <a:latin typeface="Arial"/>
              </a:rPr>
              <a:t>abcdef</a:t>
            </a:r>
            <a:endParaRPr b="0" lang="en-US" sz="1800" spc="-1" strike="noStrike">
              <a:solidFill>
                <a:srgbClr val="ffffff"/>
              </a:solidFill>
              <a:uFill>
                <a:solidFill>
                  <a:srgbClr val="ffffff"/>
                </a:solidFill>
              </a:uFill>
              <a:latin typeface="Arial"/>
            </a:endParaRPr>
          </a:p>
          <a:p>
            <a:pPr algn="ctr">
              <a:lnSpc>
                <a:spcPct val="100000"/>
              </a:lnSpc>
            </a:pPr>
            <a:r>
              <a:rPr b="0" lang="en-US" sz="1800" spc="-18" strike="noStrike">
                <a:solidFill>
                  <a:srgbClr val="ffffff"/>
                </a:solidFill>
                <a:uFill>
                  <a:solidFill>
                    <a:srgbClr val="ffffff"/>
                  </a:solidFill>
                </a:uFill>
                <a:latin typeface="Arial"/>
              </a:rPr>
              <a:t>123456</a:t>
            </a:r>
            <a:endParaRPr b="0" lang="en-US" sz="1800" spc="-1" strike="noStrike">
              <a:solidFill>
                <a:srgbClr val="ffffff"/>
              </a:solidFill>
              <a:uFill>
                <a:solidFill>
                  <a:srgbClr val="ffffff"/>
                </a:solidFill>
              </a:uFill>
              <a:latin typeface="Arial"/>
            </a:endParaRPr>
          </a:p>
        </p:txBody>
      </p:sp>
      <p:sp>
        <p:nvSpPr>
          <p:cNvPr id="256" name="CustomShape 13"/>
          <p:cNvSpPr/>
          <p:nvPr/>
        </p:nvSpPr>
        <p:spPr>
          <a:xfrm>
            <a:off x="5530680" y="3176640"/>
            <a:ext cx="1218960" cy="1866600"/>
          </a:xfrm>
          <a:custGeom>
            <a:avLst/>
            <a:gdLst/>
            <a:ahLst/>
            <a:rect l="l" t="t" r="r" b="b"/>
            <a:pathLst>
              <a:path w="1219200" h="1866900">
                <a:moveTo>
                  <a:pt x="1219200" y="0"/>
                </a:moveTo>
                <a:lnTo>
                  <a:pt x="0" y="0"/>
                </a:lnTo>
                <a:lnTo>
                  <a:pt x="0" y="1866900"/>
                </a:lnTo>
                <a:lnTo>
                  <a:pt x="1066800" y="1866900"/>
                </a:lnTo>
                <a:lnTo>
                  <a:pt x="1219200" y="1638300"/>
                </a:lnTo>
                <a:lnTo>
                  <a:pt x="1219200" y="0"/>
                </a:lnTo>
                <a:close/>
              </a:path>
            </a:pathLst>
          </a:custGeom>
          <a:solidFill>
            <a:srgbClr val="ccccff"/>
          </a:solidFill>
          <a:ln>
            <a:noFill/>
          </a:ln>
        </p:spPr>
        <p:style>
          <a:lnRef idx="0"/>
          <a:fillRef idx="0"/>
          <a:effectRef idx="0"/>
          <a:fontRef idx="minor"/>
        </p:style>
      </p:sp>
      <p:sp>
        <p:nvSpPr>
          <p:cNvPr id="257" name="CustomShape 14"/>
          <p:cNvSpPr/>
          <p:nvPr/>
        </p:nvSpPr>
        <p:spPr>
          <a:xfrm>
            <a:off x="6597720" y="4814640"/>
            <a:ext cx="151920" cy="228240"/>
          </a:xfrm>
          <a:custGeom>
            <a:avLst/>
            <a:gdLst/>
            <a:ahLst/>
            <a:rect l="l" t="t" r="r" b="b"/>
            <a:pathLst>
              <a:path w="152400" h="228600">
                <a:moveTo>
                  <a:pt x="47625" y="9525"/>
                </a:moveTo>
                <a:lnTo>
                  <a:pt x="0" y="228600"/>
                </a:lnTo>
                <a:lnTo>
                  <a:pt x="132556" y="29765"/>
                </a:lnTo>
                <a:lnTo>
                  <a:pt x="82153" y="29765"/>
                </a:lnTo>
                <a:lnTo>
                  <a:pt x="59977" y="25449"/>
                </a:lnTo>
                <a:lnTo>
                  <a:pt x="47625" y="9525"/>
                </a:lnTo>
                <a:close/>
                <a:moveTo>
                  <a:pt x="152400" y="0"/>
                </a:moveTo>
                <a:lnTo>
                  <a:pt x="113258" y="21580"/>
                </a:lnTo>
                <a:lnTo>
                  <a:pt x="82153" y="29765"/>
                </a:lnTo>
                <a:lnTo>
                  <a:pt x="132556" y="29765"/>
                </a:lnTo>
                <a:lnTo>
                  <a:pt x="152400" y="0"/>
                </a:lnTo>
                <a:close/>
              </a:path>
            </a:pathLst>
          </a:custGeom>
          <a:solidFill>
            <a:srgbClr val="a3a3cc"/>
          </a:solidFill>
          <a:ln>
            <a:noFill/>
          </a:ln>
        </p:spPr>
        <p:style>
          <a:lnRef idx="0"/>
          <a:fillRef idx="0"/>
          <a:effectRef idx="0"/>
          <a:fontRef idx="minor"/>
        </p:style>
      </p:sp>
      <p:sp>
        <p:nvSpPr>
          <p:cNvPr id="258" name="CustomShape 15"/>
          <p:cNvSpPr/>
          <p:nvPr/>
        </p:nvSpPr>
        <p:spPr>
          <a:xfrm>
            <a:off x="5530680" y="3176640"/>
            <a:ext cx="1218960" cy="1866600"/>
          </a:xfrm>
          <a:custGeom>
            <a:avLst/>
            <a:gdLst/>
            <a:ahLst/>
            <a:rect l="l" t="t" r="r" b="b"/>
            <a:pathLst>
              <a:path w="1219200" h="1866900">
                <a:moveTo>
                  <a:pt x="0" y="0"/>
                </a:moveTo>
                <a:lnTo>
                  <a:pt x="0" y="1866900"/>
                </a:lnTo>
                <a:lnTo>
                  <a:pt x="1066800" y="1866900"/>
                </a:lnTo>
                <a:lnTo>
                  <a:pt x="1219200" y="1638300"/>
                </a:lnTo>
                <a:lnTo>
                  <a:pt x="1219200" y="0"/>
                </a:lnTo>
                <a:lnTo>
                  <a:pt x="0" y="0"/>
                </a:lnTo>
                <a:close/>
              </a:path>
            </a:pathLst>
          </a:custGeom>
          <a:noFill/>
          <a:ln w="9360">
            <a:solidFill>
              <a:srgbClr val="000000"/>
            </a:solidFill>
            <a:round/>
          </a:ln>
        </p:spPr>
        <p:style>
          <a:lnRef idx="0"/>
          <a:fillRef idx="0"/>
          <a:effectRef idx="0"/>
          <a:fontRef idx="minor"/>
        </p:style>
      </p:sp>
      <p:sp>
        <p:nvSpPr>
          <p:cNvPr id="259" name="CustomShape 16"/>
          <p:cNvSpPr/>
          <p:nvPr/>
        </p:nvSpPr>
        <p:spPr>
          <a:xfrm>
            <a:off x="6597720" y="4814640"/>
            <a:ext cx="151920" cy="228240"/>
          </a:xfrm>
          <a:custGeom>
            <a:avLst/>
            <a:gdLst/>
            <a:ahLst/>
            <a:rect l="l" t="t" r="r" b="b"/>
            <a:pathLst>
              <a:path w="152400" h="228600">
                <a:moveTo>
                  <a:pt x="0" y="228600"/>
                </a:moveTo>
                <a:lnTo>
                  <a:pt x="47625" y="9525"/>
                </a:lnTo>
                <a:lnTo>
                  <a:pt x="59977" y="25449"/>
                </a:lnTo>
                <a:lnTo>
                  <a:pt x="82153" y="29765"/>
                </a:lnTo>
                <a:lnTo>
                  <a:pt x="113258" y="21580"/>
                </a:lnTo>
                <a:lnTo>
                  <a:pt x="152400" y="0"/>
                </a:lnTo>
              </a:path>
            </a:pathLst>
          </a:custGeom>
          <a:noFill/>
          <a:ln w="9360">
            <a:solidFill>
              <a:srgbClr val="000000"/>
            </a:solidFill>
            <a:round/>
          </a:ln>
        </p:spPr>
        <p:style>
          <a:lnRef idx="0"/>
          <a:fillRef idx="0"/>
          <a:effectRef idx="0"/>
          <a:fontRef idx="minor"/>
        </p:style>
      </p:sp>
      <p:sp>
        <p:nvSpPr>
          <p:cNvPr id="260" name="CustomShape 17"/>
          <p:cNvSpPr/>
          <p:nvPr/>
        </p:nvSpPr>
        <p:spPr>
          <a:xfrm>
            <a:off x="5632560" y="3414600"/>
            <a:ext cx="1015560" cy="1189080"/>
          </a:xfrm>
          <a:prstGeom prst="rect">
            <a:avLst/>
          </a:prstGeom>
          <a:noFill/>
          <a:ln>
            <a:noFill/>
          </a:ln>
        </p:spPr>
        <p:style>
          <a:lnRef idx="0"/>
          <a:fillRef idx="0"/>
          <a:effectRef idx="0"/>
          <a:fontRef idx="minor"/>
        </p:style>
        <p:txBody>
          <a:bodyPr lIns="0" rIns="0" tIns="0" bIns="0"/>
          <a:p>
            <a:pPr algn="ctr">
              <a:lnSpc>
                <a:spcPts val="1011"/>
              </a:lnSpc>
            </a:pPr>
            <a:r>
              <a:rPr b="1" lang="en-US" sz="2400" spc="-1" strike="noStrike">
                <a:solidFill>
                  <a:srgbClr val="ff0000"/>
                </a:solidFill>
                <a:uFill>
                  <a:solidFill>
                    <a:srgbClr val="ffffff"/>
                  </a:solidFill>
                </a:uFill>
                <a:latin typeface="Microsoft YaHei"/>
              </a:rPr>
              <a:t>密文</a:t>
            </a:r>
            <a:endParaRPr b="0" lang="en-US" sz="1800" spc="-1" strike="noStrike">
              <a:solidFill>
                <a:srgbClr val="ffffff"/>
              </a:solidFill>
              <a:uFill>
                <a:solidFill>
                  <a:srgbClr val="ffffff"/>
                </a:solidFill>
              </a:uFill>
              <a:latin typeface="Arial"/>
            </a:endParaRPr>
          </a:p>
          <a:p>
            <a:pPr algn="ctr">
              <a:lnSpc>
                <a:spcPts val="757"/>
              </a:lnSpc>
            </a:pPr>
            <a:r>
              <a:rPr b="0" lang="en-US" sz="1800" spc="-1" strike="noStrike">
                <a:solidFill>
                  <a:srgbClr val="ffffff"/>
                </a:solidFill>
                <a:uFill>
                  <a:solidFill>
                    <a:srgbClr val="ffffff"/>
                  </a:solidFill>
                </a:uFill>
                <a:latin typeface="Arial"/>
              </a:rPr>
              <a:t>-------------</a:t>
            </a:r>
            <a:endParaRPr b="0" lang="en-US" sz="1800" spc="-1" strike="noStrike">
              <a:solidFill>
                <a:srgbClr val="ffffff"/>
              </a:solidFill>
              <a:uFill>
                <a:solidFill>
                  <a:srgbClr val="ffffff"/>
                </a:solidFill>
              </a:uFill>
              <a:latin typeface="Arial"/>
            </a:endParaRPr>
          </a:p>
          <a:p>
            <a:pPr marL="22320" indent="-21960" algn="ctr">
              <a:lnSpc>
                <a:spcPct val="100000"/>
              </a:lnSpc>
            </a:pPr>
            <a:r>
              <a:rPr b="0" lang="en-US" sz="1800" spc="-18" strike="noStrike">
                <a:solidFill>
                  <a:srgbClr val="ffffff"/>
                </a:solidFill>
                <a:uFill>
                  <a:solidFill>
                    <a:srgbClr val="ffffff"/>
                  </a:solidFill>
                </a:uFill>
                <a:latin typeface="Arial"/>
              </a:rPr>
              <a:t>#@%$/\  </a:t>
            </a:r>
            <a:r>
              <a:rPr b="0" lang="en-US" sz="1800" spc="-1" strike="noStrike">
                <a:solidFill>
                  <a:srgbClr val="ffffff"/>
                </a:solidFill>
                <a:uFill>
                  <a:solidFill>
                    <a:srgbClr val="ffffff"/>
                  </a:solidFill>
                </a:uFill>
                <a:latin typeface="Arial"/>
              </a:rPr>
              <a:t>[~^%$)&lt;&gt;</a:t>
            </a:r>
            <a:endParaRPr b="0" lang="en-US" sz="1800" spc="-1" strike="noStrike">
              <a:solidFill>
                <a:srgbClr val="ffffff"/>
              </a:solidFill>
              <a:uFill>
                <a:solidFill>
                  <a:srgbClr val="ffffff"/>
                </a:solidFill>
              </a:uFill>
              <a:latin typeface="Arial"/>
            </a:endParaRPr>
          </a:p>
        </p:txBody>
      </p:sp>
      <p:sp>
        <p:nvSpPr>
          <p:cNvPr id="261" name="CustomShape 18"/>
          <p:cNvSpPr/>
          <p:nvPr/>
        </p:nvSpPr>
        <p:spPr>
          <a:xfrm>
            <a:off x="3406680" y="3614760"/>
            <a:ext cx="1837800" cy="1076040"/>
          </a:xfrm>
          <a:prstGeom prst="rect">
            <a:avLst/>
          </a:prstGeom>
          <a:blipFill>
            <a:blip r:embed="rId1"/>
            <a:stretch>
              <a:fillRect/>
            </a:stretch>
          </a:blipFill>
          <a:ln>
            <a:noFill/>
          </a:ln>
        </p:spPr>
        <p:style>
          <a:lnRef idx="0"/>
          <a:fillRef idx="0"/>
          <a:effectRef idx="0"/>
          <a:fontRef idx="minor"/>
        </p:style>
      </p:sp>
      <p:sp>
        <p:nvSpPr>
          <p:cNvPr id="262" name="CustomShape 19"/>
          <p:cNvSpPr/>
          <p:nvPr/>
        </p:nvSpPr>
        <p:spPr>
          <a:xfrm>
            <a:off x="3908520" y="4846680"/>
            <a:ext cx="1063440" cy="914400"/>
          </a:xfrm>
          <a:prstGeom prst="rect">
            <a:avLst/>
          </a:prstGeom>
          <a:noFill/>
          <a:ln>
            <a:noFill/>
          </a:ln>
        </p:spPr>
        <p:style>
          <a:lnRef idx="0"/>
          <a:fillRef idx="0"/>
          <a:effectRef idx="0"/>
          <a:fontRef idx="minor"/>
        </p:style>
        <p:txBody>
          <a:bodyPr lIns="0" rIns="0" tIns="0" bIns="0"/>
          <a:p>
            <a:pPr algn="ctr">
              <a:lnSpc>
                <a:spcPct val="100000"/>
              </a:lnSpc>
            </a:pPr>
            <a:r>
              <a:rPr b="1" lang="en-US" sz="2000" spc="24" strike="noStrike">
                <a:solidFill>
                  <a:srgbClr val="ff0000"/>
                </a:solidFill>
                <a:uFill>
                  <a:solidFill>
                    <a:srgbClr val="ffffff"/>
                  </a:solidFill>
                </a:uFill>
                <a:latin typeface="Microsoft YaHei"/>
              </a:rPr>
              <a:t>加密</a:t>
            </a:r>
            <a:endParaRPr b="0" lang="en-US" sz="1800" spc="-1" strike="noStrike">
              <a:solidFill>
                <a:srgbClr val="ffffff"/>
              </a:solidFill>
              <a:uFill>
                <a:solidFill>
                  <a:srgbClr val="ffffff"/>
                </a:solidFill>
              </a:uFill>
              <a:latin typeface="Arial"/>
            </a:endParaRPr>
          </a:p>
          <a:p>
            <a:pPr algn="ctr">
              <a:lnSpc>
                <a:spcPct val="100000"/>
              </a:lnSpc>
            </a:pPr>
            <a:r>
              <a:rPr b="0" lang="en-US" sz="2000" spc="4" strike="noStrike">
                <a:solidFill>
                  <a:srgbClr val="ff0000"/>
                </a:solidFill>
                <a:uFill>
                  <a:solidFill>
                    <a:srgbClr val="ffffff"/>
                  </a:solidFill>
                </a:uFill>
                <a:latin typeface="Arial"/>
              </a:rPr>
              <a:t>(Encrypt)</a:t>
            </a:r>
            <a:endParaRPr b="0" lang="en-US" sz="1800" spc="-1" strike="noStrike">
              <a:solidFill>
                <a:srgbClr val="ffffff"/>
              </a:solidFill>
              <a:uFill>
                <a:solidFill>
                  <a:srgbClr val="ffffff"/>
                </a:solidFill>
              </a:uFill>
              <a:latin typeface="Arial"/>
            </a:endParaRPr>
          </a:p>
        </p:txBody>
      </p:sp>
      <p:sp>
        <p:nvSpPr>
          <p:cNvPr id="263" name="CustomShape 20"/>
          <p:cNvSpPr/>
          <p:nvPr/>
        </p:nvSpPr>
        <p:spPr>
          <a:xfrm>
            <a:off x="3622680" y="2684520"/>
            <a:ext cx="1292040" cy="914400"/>
          </a:xfrm>
          <a:prstGeom prst="rect">
            <a:avLst/>
          </a:prstGeom>
          <a:noFill/>
          <a:ln>
            <a:noFill/>
          </a:ln>
        </p:spPr>
        <p:style>
          <a:lnRef idx="0"/>
          <a:fillRef idx="0"/>
          <a:effectRef idx="0"/>
          <a:fontRef idx="minor"/>
        </p:style>
        <p:txBody>
          <a:bodyPr lIns="0" rIns="0" tIns="0" bIns="0"/>
          <a:p>
            <a:pPr marL="136440" indent="-123480">
              <a:lnSpc>
                <a:spcPct val="100000"/>
              </a:lnSpc>
            </a:pPr>
            <a:r>
              <a:rPr b="1" lang="en-US" sz="2000" spc="-9" strike="noStrike">
                <a:solidFill>
                  <a:srgbClr val="800000"/>
                </a:solidFill>
                <a:uFill>
                  <a:solidFill>
                    <a:srgbClr val="ffffff"/>
                  </a:solidFill>
                </a:uFill>
                <a:latin typeface="Microsoft YaHei"/>
              </a:rPr>
              <a:t>加密演算法  </a:t>
            </a:r>
            <a:r>
              <a:rPr b="1" lang="en-US" sz="2000" spc="24" strike="noStrike">
                <a:solidFill>
                  <a:srgbClr val="3333cc"/>
                </a:solidFill>
                <a:uFill>
                  <a:solidFill>
                    <a:srgbClr val="ffffff"/>
                  </a:solidFill>
                </a:uFill>
                <a:latin typeface="Microsoft YaHei"/>
              </a:rPr>
              <a:t>加密金鑰</a:t>
            </a:r>
            <a:endParaRPr b="0" lang="en-US" sz="1800" spc="-1" strike="noStrike">
              <a:solidFill>
                <a:srgbClr val="ffffff"/>
              </a:solidFill>
              <a:uFill>
                <a:solidFill>
                  <a:srgbClr val="ffffff"/>
                </a:solidFill>
              </a:uFill>
              <a:latin typeface="Arial"/>
            </a:endParaRPr>
          </a:p>
        </p:txBody>
      </p:sp>
      <p:sp>
        <p:nvSpPr>
          <p:cNvPr id="264" name="CustomShape 21"/>
          <p:cNvSpPr/>
          <p:nvPr/>
        </p:nvSpPr>
        <p:spPr>
          <a:xfrm>
            <a:off x="6969240" y="4110120"/>
            <a:ext cx="1638000" cy="360"/>
          </a:xfrm>
          <a:custGeom>
            <a:avLst/>
            <a:gdLst/>
            <a:ahLst/>
            <a:rect l="l" t="t" r="r" b="b"/>
            <a:pathLst>
              <a:path w="1638300" h="0">
                <a:moveTo>
                  <a:pt x="0" y="0"/>
                </a:moveTo>
                <a:lnTo>
                  <a:pt x="1638300" y="0"/>
                </a:lnTo>
              </a:path>
            </a:pathLst>
          </a:custGeom>
          <a:noFill/>
          <a:ln w="76320">
            <a:solidFill>
              <a:srgbClr val="993300"/>
            </a:solidFill>
            <a:round/>
          </a:ln>
        </p:spPr>
        <p:style>
          <a:lnRef idx="0"/>
          <a:fillRef idx="0"/>
          <a:effectRef idx="0"/>
          <a:fontRef idx="minor"/>
        </p:style>
      </p:sp>
      <p:sp>
        <p:nvSpPr>
          <p:cNvPr id="265" name="CustomShape 22"/>
          <p:cNvSpPr/>
          <p:nvPr/>
        </p:nvSpPr>
        <p:spPr>
          <a:xfrm>
            <a:off x="8588520" y="3986280"/>
            <a:ext cx="256680" cy="256680"/>
          </a:xfrm>
          <a:custGeom>
            <a:avLst/>
            <a:gdLst/>
            <a:ahLst/>
            <a:rect l="l" t="t" r="r" b="b"/>
            <a:pathLst>
              <a:path w="257175" h="257175">
                <a:moveTo>
                  <a:pt x="0" y="0"/>
                </a:moveTo>
                <a:lnTo>
                  <a:pt x="0" y="257175"/>
                </a:lnTo>
                <a:lnTo>
                  <a:pt x="257175" y="123825"/>
                </a:lnTo>
                <a:lnTo>
                  <a:pt x="0" y="0"/>
                </a:lnTo>
                <a:close/>
              </a:path>
            </a:pathLst>
          </a:custGeom>
          <a:solidFill>
            <a:srgbClr val="993300"/>
          </a:solidFill>
          <a:ln>
            <a:noFill/>
          </a:ln>
        </p:spPr>
        <p:style>
          <a:lnRef idx="0"/>
          <a:fillRef idx="0"/>
          <a:effectRef idx="0"/>
          <a:fontRef idx="minor"/>
        </p:style>
      </p:sp>
      <p:sp>
        <p:nvSpPr>
          <p:cNvPr id="266" name="CustomShape 23"/>
          <p:cNvSpPr/>
          <p:nvPr/>
        </p:nvSpPr>
        <p:spPr>
          <a:xfrm>
            <a:off x="7112160" y="3395520"/>
            <a:ext cx="1152000" cy="1133280"/>
          </a:xfrm>
          <a:custGeom>
            <a:avLst/>
            <a:gdLst/>
            <a:ahLst/>
            <a:rect l="l" t="t" r="r" b="b"/>
            <a:pathLst>
              <a:path w="1152525" h="1133475">
                <a:moveTo>
                  <a:pt x="1152525" y="762000"/>
                </a:moveTo>
                <a:lnTo>
                  <a:pt x="447675" y="762000"/>
                </a:lnTo>
                <a:lnTo>
                  <a:pt x="447675" y="990600"/>
                </a:lnTo>
                <a:lnTo>
                  <a:pt x="466725" y="1047750"/>
                </a:lnTo>
                <a:lnTo>
                  <a:pt x="476250" y="1066800"/>
                </a:lnTo>
                <a:lnTo>
                  <a:pt x="495300" y="1095375"/>
                </a:lnTo>
                <a:lnTo>
                  <a:pt x="514350" y="1104900"/>
                </a:lnTo>
                <a:lnTo>
                  <a:pt x="542925" y="1123950"/>
                </a:lnTo>
                <a:lnTo>
                  <a:pt x="561975" y="1133475"/>
                </a:lnTo>
                <a:lnTo>
                  <a:pt x="1152525" y="1133475"/>
                </a:lnTo>
                <a:lnTo>
                  <a:pt x="1152525" y="762000"/>
                </a:lnTo>
                <a:close/>
                <a:moveTo>
                  <a:pt x="171450" y="514350"/>
                </a:moveTo>
                <a:lnTo>
                  <a:pt x="133350" y="523875"/>
                </a:lnTo>
                <a:lnTo>
                  <a:pt x="76200" y="542925"/>
                </a:lnTo>
                <a:lnTo>
                  <a:pt x="28575" y="590550"/>
                </a:lnTo>
                <a:lnTo>
                  <a:pt x="0" y="657225"/>
                </a:lnTo>
                <a:lnTo>
                  <a:pt x="0" y="723900"/>
                </a:lnTo>
                <a:lnTo>
                  <a:pt x="47625" y="809625"/>
                </a:lnTo>
                <a:lnTo>
                  <a:pt x="95250" y="847725"/>
                </a:lnTo>
                <a:lnTo>
                  <a:pt x="123825" y="857250"/>
                </a:lnTo>
                <a:lnTo>
                  <a:pt x="152400" y="857250"/>
                </a:lnTo>
                <a:lnTo>
                  <a:pt x="152400" y="800100"/>
                </a:lnTo>
                <a:lnTo>
                  <a:pt x="123825" y="800100"/>
                </a:lnTo>
                <a:lnTo>
                  <a:pt x="114300" y="790575"/>
                </a:lnTo>
                <a:lnTo>
                  <a:pt x="104775" y="790575"/>
                </a:lnTo>
                <a:lnTo>
                  <a:pt x="104775" y="781050"/>
                </a:lnTo>
                <a:lnTo>
                  <a:pt x="95250" y="781050"/>
                </a:lnTo>
                <a:lnTo>
                  <a:pt x="76200" y="762000"/>
                </a:lnTo>
                <a:lnTo>
                  <a:pt x="57150" y="723900"/>
                </a:lnTo>
                <a:lnTo>
                  <a:pt x="57150" y="695325"/>
                </a:lnTo>
                <a:lnTo>
                  <a:pt x="85725" y="638175"/>
                </a:lnTo>
                <a:lnTo>
                  <a:pt x="123825" y="600075"/>
                </a:lnTo>
                <a:lnTo>
                  <a:pt x="161925" y="581025"/>
                </a:lnTo>
                <a:lnTo>
                  <a:pt x="304800" y="581025"/>
                </a:lnTo>
                <a:lnTo>
                  <a:pt x="266700" y="542925"/>
                </a:lnTo>
                <a:lnTo>
                  <a:pt x="238125" y="533400"/>
                </a:lnTo>
                <a:lnTo>
                  <a:pt x="219075" y="523875"/>
                </a:lnTo>
                <a:lnTo>
                  <a:pt x="200025" y="523875"/>
                </a:lnTo>
                <a:lnTo>
                  <a:pt x="171450" y="514350"/>
                </a:lnTo>
                <a:close/>
                <a:moveTo>
                  <a:pt x="304800" y="581025"/>
                </a:moveTo>
                <a:lnTo>
                  <a:pt x="219075" y="581025"/>
                </a:lnTo>
                <a:lnTo>
                  <a:pt x="257175" y="600075"/>
                </a:lnTo>
                <a:lnTo>
                  <a:pt x="285750" y="657225"/>
                </a:lnTo>
                <a:lnTo>
                  <a:pt x="285750" y="676275"/>
                </a:lnTo>
                <a:lnTo>
                  <a:pt x="257175" y="733425"/>
                </a:lnTo>
                <a:lnTo>
                  <a:pt x="228600" y="762000"/>
                </a:lnTo>
                <a:lnTo>
                  <a:pt x="228600" y="771525"/>
                </a:lnTo>
                <a:lnTo>
                  <a:pt x="219075" y="771525"/>
                </a:lnTo>
                <a:lnTo>
                  <a:pt x="200025" y="790575"/>
                </a:lnTo>
                <a:lnTo>
                  <a:pt x="180975" y="790575"/>
                </a:lnTo>
                <a:lnTo>
                  <a:pt x="171450" y="800100"/>
                </a:lnTo>
                <a:lnTo>
                  <a:pt x="171450" y="857250"/>
                </a:lnTo>
                <a:lnTo>
                  <a:pt x="219075" y="857250"/>
                </a:lnTo>
                <a:lnTo>
                  <a:pt x="247650" y="847725"/>
                </a:lnTo>
                <a:lnTo>
                  <a:pt x="266700" y="828675"/>
                </a:lnTo>
                <a:lnTo>
                  <a:pt x="285750" y="819150"/>
                </a:lnTo>
                <a:lnTo>
                  <a:pt x="304800" y="800100"/>
                </a:lnTo>
                <a:lnTo>
                  <a:pt x="323850" y="762000"/>
                </a:lnTo>
                <a:lnTo>
                  <a:pt x="1152525" y="762000"/>
                </a:lnTo>
                <a:lnTo>
                  <a:pt x="1152525" y="609600"/>
                </a:lnTo>
                <a:lnTo>
                  <a:pt x="323850" y="609600"/>
                </a:lnTo>
                <a:lnTo>
                  <a:pt x="314325" y="590550"/>
                </a:lnTo>
                <a:lnTo>
                  <a:pt x="304800" y="581025"/>
                </a:lnTo>
                <a:close/>
                <a:moveTo>
                  <a:pt x="1038225" y="438150"/>
                </a:moveTo>
                <a:lnTo>
                  <a:pt x="447675" y="438150"/>
                </a:lnTo>
                <a:lnTo>
                  <a:pt x="447675" y="609600"/>
                </a:lnTo>
                <a:lnTo>
                  <a:pt x="1152525" y="609600"/>
                </a:lnTo>
                <a:lnTo>
                  <a:pt x="1152525" y="552450"/>
                </a:lnTo>
                <a:lnTo>
                  <a:pt x="1143000" y="523875"/>
                </a:lnTo>
                <a:lnTo>
                  <a:pt x="1133475" y="504825"/>
                </a:lnTo>
                <a:lnTo>
                  <a:pt x="1114425" y="476250"/>
                </a:lnTo>
                <a:lnTo>
                  <a:pt x="1085850" y="466725"/>
                </a:lnTo>
                <a:lnTo>
                  <a:pt x="1066800" y="447675"/>
                </a:lnTo>
                <a:lnTo>
                  <a:pt x="1038225" y="438150"/>
                </a:lnTo>
                <a:close/>
                <a:moveTo>
                  <a:pt x="142875" y="485775"/>
                </a:moveTo>
                <a:lnTo>
                  <a:pt x="57150" y="485775"/>
                </a:lnTo>
                <a:lnTo>
                  <a:pt x="66675" y="495300"/>
                </a:lnTo>
                <a:lnTo>
                  <a:pt x="123825" y="495300"/>
                </a:lnTo>
                <a:lnTo>
                  <a:pt x="142875" y="485775"/>
                </a:lnTo>
                <a:close/>
                <a:moveTo>
                  <a:pt x="400050" y="0"/>
                </a:moveTo>
                <a:lnTo>
                  <a:pt x="333375" y="0"/>
                </a:lnTo>
                <a:lnTo>
                  <a:pt x="257175" y="19050"/>
                </a:lnTo>
                <a:lnTo>
                  <a:pt x="190500" y="47625"/>
                </a:lnTo>
                <a:lnTo>
                  <a:pt x="104775" y="104775"/>
                </a:lnTo>
                <a:lnTo>
                  <a:pt x="47625" y="190500"/>
                </a:lnTo>
                <a:lnTo>
                  <a:pt x="28575" y="228600"/>
                </a:lnTo>
                <a:lnTo>
                  <a:pt x="9525" y="295275"/>
                </a:lnTo>
                <a:lnTo>
                  <a:pt x="0" y="323850"/>
                </a:lnTo>
                <a:lnTo>
                  <a:pt x="0" y="438150"/>
                </a:lnTo>
                <a:lnTo>
                  <a:pt x="9525" y="447675"/>
                </a:lnTo>
                <a:lnTo>
                  <a:pt x="9525" y="457200"/>
                </a:lnTo>
                <a:lnTo>
                  <a:pt x="28575" y="476250"/>
                </a:lnTo>
                <a:lnTo>
                  <a:pt x="47625" y="485775"/>
                </a:lnTo>
                <a:lnTo>
                  <a:pt x="152400" y="485775"/>
                </a:lnTo>
                <a:lnTo>
                  <a:pt x="190500" y="447675"/>
                </a:lnTo>
                <a:lnTo>
                  <a:pt x="190500" y="438150"/>
                </a:lnTo>
                <a:lnTo>
                  <a:pt x="200025" y="419100"/>
                </a:lnTo>
                <a:lnTo>
                  <a:pt x="200025" y="333375"/>
                </a:lnTo>
                <a:lnTo>
                  <a:pt x="209550" y="295275"/>
                </a:lnTo>
                <a:lnTo>
                  <a:pt x="266700" y="228600"/>
                </a:lnTo>
                <a:lnTo>
                  <a:pt x="304800" y="209550"/>
                </a:lnTo>
                <a:lnTo>
                  <a:pt x="371475" y="190500"/>
                </a:lnTo>
                <a:lnTo>
                  <a:pt x="685800" y="190500"/>
                </a:lnTo>
                <a:lnTo>
                  <a:pt x="628650" y="104775"/>
                </a:lnTo>
                <a:lnTo>
                  <a:pt x="514350" y="28575"/>
                </a:lnTo>
                <a:lnTo>
                  <a:pt x="400050" y="0"/>
                </a:lnTo>
                <a:close/>
                <a:moveTo>
                  <a:pt x="685800" y="190500"/>
                </a:moveTo>
                <a:lnTo>
                  <a:pt x="371475" y="190500"/>
                </a:lnTo>
                <a:lnTo>
                  <a:pt x="400050" y="200025"/>
                </a:lnTo>
                <a:lnTo>
                  <a:pt x="438150" y="209550"/>
                </a:lnTo>
                <a:lnTo>
                  <a:pt x="466725" y="228600"/>
                </a:lnTo>
                <a:lnTo>
                  <a:pt x="504825" y="266700"/>
                </a:lnTo>
                <a:lnTo>
                  <a:pt x="523875" y="295275"/>
                </a:lnTo>
                <a:lnTo>
                  <a:pt x="533400" y="333375"/>
                </a:lnTo>
                <a:lnTo>
                  <a:pt x="533400" y="419100"/>
                </a:lnTo>
                <a:lnTo>
                  <a:pt x="523875" y="438150"/>
                </a:lnTo>
                <a:lnTo>
                  <a:pt x="723900" y="438150"/>
                </a:lnTo>
                <a:lnTo>
                  <a:pt x="723900" y="419100"/>
                </a:lnTo>
                <a:lnTo>
                  <a:pt x="733425" y="400050"/>
                </a:lnTo>
                <a:lnTo>
                  <a:pt x="733425" y="323850"/>
                </a:lnTo>
                <a:lnTo>
                  <a:pt x="723900" y="295275"/>
                </a:lnTo>
                <a:lnTo>
                  <a:pt x="714375" y="257175"/>
                </a:lnTo>
                <a:lnTo>
                  <a:pt x="704850" y="228600"/>
                </a:lnTo>
                <a:lnTo>
                  <a:pt x="685800" y="190500"/>
                </a:lnTo>
                <a:close/>
              </a:path>
            </a:pathLst>
          </a:custGeom>
          <a:solidFill>
            <a:srgbClr val="000000"/>
          </a:solidFill>
          <a:ln>
            <a:noFill/>
          </a:ln>
        </p:spPr>
        <p:style>
          <a:lnRef idx="0"/>
          <a:fillRef idx="0"/>
          <a:effectRef idx="0"/>
          <a:fontRef idx="minor"/>
        </p:style>
      </p:sp>
      <p:sp>
        <p:nvSpPr>
          <p:cNvPr id="267" name="CustomShape 24"/>
          <p:cNvSpPr/>
          <p:nvPr/>
        </p:nvSpPr>
        <p:spPr>
          <a:xfrm>
            <a:off x="7273800" y="4195800"/>
            <a:ext cx="360" cy="56880"/>
          </a:xfrm>
          <a:custGeom>
            <a:avLst/>
            <a:gdLst/>
            <a:ahLst/>
            <a:rect l="l" t="t" r="r" b="b"/>
            <a:pathLst>
              <a:path w="0" h="57150">
                <a:moveTo>
                  <a:pt x="0" y="0"/>
                </a:moveTo>
                <a:lnTo>
                  <a:pt x="0" y="57150"/>
                </a:lnTo>
              </a:path>
            </a:pathLst>
          </a:custGeom>
          <a:noFill/>
          <a:ln w="19080">
            <a:solidFill>
              <a:srgbClr val="000000"/>
            </a:solidFill>
            <a:round/>
          </a:ln>
        </p:spPr>
        <p:style>
          <a:lnRef idx="0"/>
          <a:fillRef idx="0"/>
          <a:effectRef idx="0"/>
          <a:fontRef idx="minor"/>
        </p:style>
      </p:sp>
      <p:sp>
        <p:nvSpPr>
          <p:cNvPr id="268" name="CustomShape 25"/>
          <p:cNvSpPr/>
          <p:nvPr/>
        </p:nvSpPr>
        <p:spPr>
          <a:xfrm>
            <a:off x="8112240" y="3890880"/>
            <a:ext cx="104400" cy="599760"/>
          </a:xfrm>
          <a:custGeom>
            <a:avLst/>
            <a:gdLst/>
            <a:ahLst/>
            <a:rect l="l" t="t" r="r" b="b"/>
            <a:pathLst>
              <a:path w="104775" h="600075">
                <a:moveTo>
                  <a:pt x="28575" y="0"/>
                </a:moveTo>
                <a:lnTo>
                  <a:pt x="0" y="0"/>
                </a:lnTo>
                <a:lnTo>
                  <a:pt x="0" y="600075"/>
                </a:lnTo>
                <a:lnTo>
                  <a:pt x="104775" y="600075"/>
                </a:lnTo>
                <a:lnTo>
                  <a:pt x="104775" y="85725"/>
                </a:lnTo>
                <a:lnTo>
                  <a:pt x="95250" y="66675"/>
                </a:lnTo>
                <a:lnTo>
                  <a:pt x="76200" y="47625"/>
                </a:lnTo>
                <a:lnTo>
                  <a:pt x="66675" y="28575"/>
                </a:lnTo>
                <a:lnTo>
                  <a:pt x="47625" y="19050"/>
                </a:lnTo>
                <a:lnTo>
                  <a:pt x="28575" y="0"/>
                </a:lnTo>
                <a:close/>
              </a:path>
            </a:pathLst>
          </a:custGeom>
          <a:solidFill>
            <a:srgbClr val="90ac67"/>
          </a:solidFill>
          <a:ln>
            <a:noFill/>
          </a:ln>
        </p:spPr>
        <p:style>
          <a:lnRef idx="0"/>
          <a:fillRef idx="0"/>
          <a:effectRef idx="0"/>
          <a:fontRef idx="minor"/>
        </p:style>
      </p:sp>
      <p:sp>
        <p:nvSpPr>
          <p:cNvPr id="269" name="CustomShape 26"/>
          <p:cNvSpPr/>
          <p:nvPr/>
        </p:nvSpPr>
        <p:spPr>
          <a:xfrm>
            <a:off x="7169040" y="3452760"/>
            <a:ext cx="618840" cy="380520"/>
          </a:xfrm>
          <a:custGeom>
            <a:avLst/>
            <a:gdLst/>
            <a:ahLst/>
            <a:rect l="l" t="t" r="r" b="b"/>
            <a:pathLst>
              <a:path w="619125" h="381000">
                <a:moveTo>
                  <a:pt x="400050" y="9525"/>
                </a:moveTo>
                <a:lnTo>
                  <a:pt x="219075" y="9525"/>
                </a:lnTo>
                <a:lnTo>
                  <a:pt x="190500" y="19050"/>
                </a:lnTo>
                <a:lnTo>
                  <a:pt x="161925" y="38100"/>
                </a:lnTo>
                <a:lnTo>
                  <a:pt x="133350" y="47625"/>
                </a:lnTo>
                <a:lnTo>
                  <a:pt x="114300" y="66675"/>
                </a:lnTo>
                <a:lnTo>
                  <a:pt x="85725" y="85725"/>
                </a:lnTo>
                <a:lnTo>
                  <a:pt x="66675" y="114300"/>
                </a:lnTo>
                <a:lnTo>
                  <a:pt x="57150" y="133350"/>
                </a:lnTo>
                <a:lnTo>
                  <a:pt x="19050" y="190500"/>
                </a:lnTo>
                <a:lnTo>
                  <a:pt x="9525" y="219075"/>
                </a:lnTo>
                <a:lnTo>
                  <a:pt x="9525" y="247650"/>
                </a:lnTo>
                <a:lnTo>
                  <a:pt x="0" y="276225"/>
                </a:lnTo>
                <a:lnTo>
                  <a:pt x="0" y="371475"/>
                </a:lnTo>
                <a:lnTo>
                  <a:pt x="9525" y="381000"/>
                </a:lnTo>
                <a:lnTo>
                  <a:pt x="76200" y="381000"/>
                </a:lnTo>
                <a:lnTo>
                  <a:pt x="76200" y="371475"/>
                </a:lnTo>
                <a:lnTo>
                  <a:pt x="85725" y="371475"/>
                </a:lnTo>
                <a:lnTo>
                  <a:pt x="85725" y="266700"/>
                </a:lnTo>
                <a:lnTo>
                  <a:pt x="95250" y="238125"/>
                </a:lnTo>
                <a:lnTo>
                  <a:pt x="133350" y="161925"/>
                </a:lnTo>
                <a:lnTo>
                  <a:pt x="152400" y="152400"/>
                </a:lnTo>
                <a:lnTo>
                  <a:pt x="161925" y="133350"/>
                </a:lnTo>
                <a:lnTo>
                  <a:pt x="219075" y="104775"/>
                </a:lnTo>
                <a:lnTo>
                  <a:pt x="247650" y="95250"/>
                </a:lnTo>
                <a:lnTo>
                  <a:pt x="266700" y="85725"/>
                </a:lnTo>
                <a:lnTo>
                  <a:pt x="533400" y="85725"/>
                </a:lnTo>
                <a:lnTo>
                  <a:pt x="504825" y="66675"/>
                </a:lnTo>
                <a:lnTo>
                  <a:pt x="485775" y="47625"/>
                </a:lnTo>
                <a:lnTo>
                  <a:pt x="457200" y="38100"/>
                </a:lnTo>
                <a:lnTo>
                  <a:pt x="428625" y="19050"/>
                </a:lnTo>
                <a:lnTo>
                  <a:pt x="400050" y="9525"/>
                </a:lnTo>
                <a:close/>
                <a:moveTo>
                  <a:pt x="533400" y="85725"/>
                </a:moveTo>
                <a:lnTo>
                  <a:pt x="352425" y="85725"/>
                </a:lnTo>
                <a:lnTo>
                  <a:pt x="381000" y="95250"/>
                </a:lnTo>
                <a:lnTo>
                  <a:pt x="457200" y="133350"/>
                </a:lnTo>
                <a:lnTo>
                  <a:pt x="466725" y="152400"/>
                </a:lnTo>
                <a:lnTo>
                  <a:pt x="485775" y="161925"/>
                </a:lnTo>
                <a:lnTo>
                  <a:pt x="523875" y="238125"/>
                </a:lnTo>
                <a:lnTo>
                  <a:pt x="533400" y="266700"/>
                </a:lnTo>
                <a:lnTo>
                  <a:pt x="533400" y="371475"/>
                </a:lnTo>
                <a:lnTo>
                  <a:pt x="609600" y="371475"/>
                </a:lnTo>
                <a:lnTo>
                  <a:pt x="619125" y="352425"/>
                </a:lnTo>
                <a:lnTo>
                  <a:pt x="619125" y="276225"/>
                </a:lnTo>
                <a:lnTo>
                  <a:pt x="609600" y="247650"/>
                </a:lnTo>
                <a:lnTo>
                  <a:pt x="609600" y="219075"/>
                </a:lnTo>
                <a:lnTo>
                  <a:pt x="600075" y="190500"/>
                </a:lnTo>
                <a:lnTo>
                  <a:pt x="581025" y="161925"/>
                </a:lnTo>
                <a:lnTo>
                  <a:pt x="571500" y="133350"/>
                </a:lnTo>
                <a:lnTo>
                  <a:pt x="552450" y="114300"/>
                </a:lnTo>
                <a:lnTo>
                  <a:pt x="533400" y="85725"/>
                </a:lnTo>
                <a:close/>
                <a:moveTo>
                  <a:pt x="342900" y="0"/>
                </a:moveTo>
                <a:lnTo>
                  <a:pt x="276225" y="0"/>
                </a:lnTo>
                <a:lnTo>
                  <a:pt x="247650" y="9525"/>
                </a:lnTo>
                <a:lnTo>
                  <a:pt x="371475" y="9525"/>
                </a:lnTo>
                <a:lnTo>
                  <a:pt x="342900" y="0"/>
                </a:lnTo>
                <a:close/>
              </a:path>
            </a:pathLst>
          </a:custGeom>
          <a:solidFill>
            <a:srgbClr val="90ac67"/>
          </a:solidFill>
          <a:ln>
            <a:noFill/>
          </a:ln>
        </p:spPr>
        <p:style>
          <a:lnRef idx="0"/>
          <a:fillRef idx="0"/>
          <a:effectRef idx="0"/>
          <a:fontRef idx="minor"/>
        </p:style>
      </p:sp>
      <p:sp>
        <p:nvSpPr>
          <p:cNvPr id="270" name="CustomShape 27"/>
          <p:cNvSpPr/>
          <p:nvPr/>
        </p:nvSpPr>
        <p:spPr>
          <a:xfrm>
            <a:off x="7759800" y="3957480"/>
            <a:ext cx="228240" cy="437760"/>
          </a:xfrm>
          <a:custGeom>
            <a:avLst/>
            <a:gdLst/>
            <a:ahLst/>
            <a:rect l="l" t="t" r="r" b="b"/>
            <a:pathLst>
              <a:path w="228600" h="438150">
                <a:moveTo>
                  <a:pt x="66675" y="200025"/>
                </a:moveTo>
                <a:lnTo>
                  <a:pt x="9525" y="200025"/>
                </a:lnTo>
                <a:lnTo>
                  <a:pt x="9525" y="209550"/>
                </a:lnTo>
                <a:lnTo>
                  <a:pt x="19050" y="209550"/>
                </a:lnTo>
                <a:lnTo>
                  <a:pt x="38100" y="228600"/>
                </a:lnTo>
                <a:lnTo>
                  <a:pt x="0" y="409575"/>
                </a:lnTo>
                <a:lnTo>
                  <a:pt x="0" y="428625"/>
                </a:lnTo>
                <a:lnTo>
                  <a:pt x="9525" y="438150"/>
                </a:lnTo>
                <a:lnTo>
                  <a:pt x="200025" y="438150"/>
                </a:lnTo>
                <a:lnTo>
                  <a:pt x="209550" y="428625"/>
                </a:lnTo>
                <a:lnTo>
                  <a:pt x="209550" y="409575"/>
                </a:lnTo>
                <a:lnTo>
                  <a:pt x="205739" y="390525"/>
                </a:lnTo>
                <a:lnTo>
                  <a:pt x="66675" y="390525"/>
                </a:lnTo>
                <a:lnTo>
                  <a:pt x="66675" y="200025"/>
                </a:lnTo>
                <a:close/>
                <a:moveTo>
                  <a:pt x="152400" y="9525"/>
                </a:moveTo>
                <a:lnTo>
                  <a:pt x="66675" y="9525"/>
                </a:lnTo>
                <a:lnTo>
                  <a:pt x="47625" y="19050"/>
                </a:lnTo>
                <a:lnTo>
                  <a:pt x="38100" y="19050"/>
                </a:lnTo>
                <a:lnTo>
                  <a:pt x="9525" y="47625"/>
                </a:lnTo>
                <a:lnTo>
                  <a:pt x="114300" y="47625"/>
                </a:lnTo>
                <a:lnTo>
                  <a:pt x="123825" y="57150"/>
                </a:lnTo>
                <a:lnTo>
                  <a:pt x="142875" y="66675"/>
                </a:lnTo>
                <a:lnTo>
                  <a:pt x="171450" y="95250"/>
                </a:lnTo>
                <a:lnTo>
                  <a:pt x="171450" y="142875"/>
                </a:lnTo>
                <a:lnTo>
                  <a:pt x="161925" y="161925"/>
                </a:lnTo>
                <a:lnTo>
                  <a:pt x="142875" y="180975"/>
                </a:lnTo>
                <a:lnTo>
                  <a:pt x="142875" y="390525"/>
                </a:lnTo>
                <a:lnTo>
                  <a:pt x="205739" y="390525"/>
                </a:lnTo>
                <a:lnTo>
                  <a:pt x="171450" y="219075"/>
                </a:lnTo>
                <a:lnTo>
                  <a:pt x="190500" y="209550"/>
                </a:lnTo>
                <a:lnTo>
                  <a:pt x="200025" y="200025"/>
                </a:lnTo>
                <a:lnTo>
                  <a:pt x="200025" y="190500"/>
                </a:lnTo>
                <a:lnTo>
                  <a:pt x="219075" y="171450"/>
                </a:lnTo>
                <a:lnTo>
                  <a:pt x="219075" y="152400"/>
                </a:lnTo>
                <a:lnTo>
                  <a:pt x="228600" y="142875"/>
                </a:lnTo>
                <a:lnTo>
                  <a:pt x="228600" y="104775"/>
                </a:lnTo>
                <a:lnTo>
                  <a:pt x="219075" y="76200"/>
                </a:lnTo>
                <a:lnTo>
                  <a:pt x="209550" y="57150"/>
                </a:lnTo>
                <a:lnTo>
                  <a:pt x="171450" y="19050"/>
                </a:lnTo>
                <a:lnTo>
                  <a:pt x="152400" y="9525"/>
                </a:lnTo>
                <a:close/>
                <a:moveTo>
                  <a:pt x="104775" y="0"/>
                </a:moveTo>
                <a:lnTo>
                  <a:pt x="85725" y="0"/>
                </a:lnTo>
                <a:lnTo>
                  <a:pt x="76200" y="9525"/>
                </a:lnTo>
                <a:lnTo>
                  <a:pt x="133350" y="9525"/>
                </a:lnTo>
                <a:lnTo>
                  <a:pt x="104775" y="0"/>
                </a:lnTo>
                <a:close/>
              </a:path>
            </a:pathLst>
          </a:custGeom>
          <a:solidFill>
            <a:srgbClr val="6f83ff"/>
          </a:solidFill>
          <a:ln>
            <a:noFill/>
          </a:ln>
        </p:spPr>
        <p:style>
          <a:lnRef idx="0"/>
          <a:fillRef idx="0"/>
          <a:effectRef idx="0"/>
          <a:fontRef idx="minor"/>
        </p:style>
      </p:sp>
      <p:sp>
        <p:nvSpPr>
          <p:cNvPr id="271" name="CustomShape 28"/>
          <p:cNvSpPr/>
          <p:nvPr/>
        </p:nvSpPr>
        <p:spPr>
          <a:xfrm>
            <a:off x="7435800" y="4052880"/>
            <a:ext cx="447480" cy="56880"/>
          </a:xfrm>
          <a:custGeom>
            <a:avLst/>
            <a:gdLst/>
            <a:ahLst/>
            <a:rect l="l" t="t" r="r" b="b"/>
            <a:pathLst>
              <a:path w="447675" h="57150">
                <a:moveTo>
                  <a:pt x="419100" y="0"/>
                </a:moveTo>
                <a:lnTo>
                  <a:pt x="0" y="0"/>
                </a:lnTo>
                <a:lnTo>
                  <a:pt x="0" y="57150"/>
                </a:lnTo>
                <a:lnTo>
                  <a:pt x="428625" y="57150"/>
                </a:lnTo>
                <a:lnTo>
                  <a:pt x="447675" y="38100"/>
                </a:lnTo>
                <a:lnTo>
                  <a:pt x="447675" y="19050"/>
                </a:lnTo>
                <a:lnTo>
                  <a:pt x="438150" y="9525"/>
                </a:lnTo>
                <a:lnTo>
                  <a:pt x="428625" y="9525"/>
                </a:lnTo>
                <a:lnTo>
                  <a:pt x="419100" y="0"/>
                </a:lnTo>
                <a:close/>
              </a:path>
            </a:pathLst>
          </a:custGeom>
          <a:solidFill>
            <a:srgbClr val="f92f13"/>
          </a:solidFill>
          <a:ln>
            <a:noFill/>
          </a:ln>
        </p:spPr>
        <p:style>
          <a:lnRef idx="0"/>
          <a:fillRef idx="0"/>
          <a:effectRef idx="0"/>
          <a:fontRef idx="minor"/>
        </p:style>
      </p:sp>
      <p:sp>
        <p:nvSpPr>
          <p:cNvPr id="272" name="CustomShape 29"/>
          <p:cNvSpPr/>
          <p:nvPr/>
        </p:nvSpPr>
        <p:spPr>
          <a:xfrm>
            <a:off x="7423200" y="4846680"/>
            <a:ext cx="1206000" cy="610200"/>
          </a:xfrm>
          <a:prstGeom prst="rect">
            <a:avLst/>
          </a:prstGeom>
          <a:noFill/>
          <a:ln>
            <a:noFill/>
          </a:ln>
        </p:spPr>
        <p:style>
          <a:lnRef idx="0"/>
          <a:fillRef idx="0"/>
          <a:effectRef idx="0"/>
          <a:fontRef idx="minor"/>
        </p:style>
        <p:txBody>
          <a:bodyPr lIns="0" rIns="0" tIns="0" bIns="0"/>
          <a:p>
            <a:pPr marL="19080" algn="ctr">
              <a:lnSpc>
                <a:spcPct val="100000"/>
              </a:lnSpc>
            </a:pPr>
            <a:r>
              <a:rPr b="1" lang="en-US" sz="2000" spc="24" strike="noStrike">
                <a:solidFill>
                  <a:srgbClr val="006600"/>
                </a:solidFill>
                <a:uFill>
                  <a:solidFill>
                    <a:srgbClr val="ffffff"/>
                  </a:solidFill>
                </a:uFill>
                <a:latin typeface="Microsoft YaHei"/>
              </a:rPr>
              <a:t>解密</a:t>
            </a:r>
            <a:endParaRPr b="0" lang="en-US" sz="1800" spc="-1" strike="noStrike">
              <a:solidFill>
                <a:srgbClr val="ffffff"/>
              </a:solidFill>
              <a:uFill>
                <a:solidFill>
                  <a:srgbClr val="ffffff"/>
                </a:solidFill>
              </a:uFill>
              <a:latin typeface="Arial"/>
            </a:endParaRPr>
          </a:p>
          <a:p>
            <a:pPr algn="ctr">
              <a:lnSpc>
                <a:spcPct val="100000"/>
              </a:lnSpc>
            </a:pPr>
            <a:r>
              <a:rPr b="0" lang="en-US" sz="2000" spc="-4" strike="noStrike">
                <a:solidFill>
                  <a:srgbClr val="006600"/>
                </a:solidFill>
                <a:uFill>
                  <a:solidFill>
                    <a:srgbClr val="ffffff"/>
                  </a:solidFill>
                </a:uFill>
                <a:latin typeface="Arial"/>
              </a:rPr>
              <a:t>(Decipher)</a:t>
            </a:r>
            <a:endParaRPr b="0" lang="en-US" sz="1800" spc="-1" strike="noStrike">
              <a:solidFill>
                <a:srgbClr val="ffffff"/>
              </a:solidFill>
              <a:uFill>
                <a:solidFill>
                  <a:srgbClr val="ffffff"/>
                </a:solidFill>
              </a:uFill>
              <a:latin typeface="Arial"/>
            </a:endParaRPr>
          </a:p>
        </p:txBody>
      </p:sp>
      <p:sp>
        <p:nvSpPr>
          <p:cNvPr id="273" name="CustomShape 30"/>
          <p:cNvSpPr/>
          <p:nvPr/>
        </p:nvSpPr>
        <p:spPr>
          <a:xfrm>
            <a:off x="7318440" y="2684520"/>
            <a:ext cx="1292040" cy="914400"/>
          </a:xfrm>
          <a:prstGeom prst="rect">
            <a:avLst/>
          </a:prstGeom>
          <a:noFill/>
          <a:ln>
            <a:noFill/>
          </a:ln>
        </p:spPr>
        <p:style>
          <a:lnRef idx="0"/>
          <a:fillRef idx="0"/>
          <a:effectRef idx="0"/>
          <a:fontRef idx="minor"/>
        </p:style>
        <p:txBody>
          <a:bodyPr lIns="0" rIns="0" tIns="0" bIns="0"/>
          <a:p>
            <a:pPr marL="136440" indent="-123480">
              <a:lnSpc>
                <a:spcPct val="100000"/>
              </a:lnSpc>
            </a:pPr>
            <a:r>
              <a:rPr b="1" lang="en-US" sz="2000" spc="-9" strike="noStrike">
                <a:solidFill>
                  <a:srgbClr val="800000"/>
                </a:solidFill>
                <a:uFill>
                  <a:solidFill>
                    <a:srgbClr val="ffffff"/>
                  </a:solidFill>
                </a:uFill>
                <a:latin typeface="Microsoft YaHei"/>
              </a:rPr>
              <a:t>解密演算法  </a:t>
            </a:r>
            <a:r>
              <a:rPr b="1" lang="en-US" sz="2000" spc="24" strike="noStrike">
                <a:solidFill>
                  <a:srgbClr val="000099"/>
                </a:solidFill>
                <a:uFill>
                  <a:solidFill>
                    <a:srgbClr val="ffffff"/>
                  </a:solidFill>
                </a:uFill>
                <a:latin typeface="Microsoft YaHei"/>
              </a:rPr>
              <a:t>解密金鑰</a:t>
            </a:r>
            <a:endParaRPr b="0" lang="en-US" sz="1800" spc="-1" strike="noStrike">
              <a:solidFill>
                <a:srgbClr val="ffffff"/>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ffffff"/>
                </a:solidFill>
                <a:uFill>
                  <a:solidFill>
                    <a:srgbClr val="ffffff"/>
                  </a:solidFill>
                </a:uFill>
                <a:latin typeface="Calibri Light"/>
              </a:rPr>
              <a:t>Try It !</a:t>
            </a:r>
            <a:endParaRPr b="0" lang="en-US" sz="1800" spc="-1" strike="noStrike">
              <a:solidFill>
                <a:srgbClr val="ffffff"/>
              </a:solidFill>
              <a:uFill>
                <a:solidFill>
                  <a:srgbClr val="ffffff"/>
                </a:solidFill>
              </a:uFill>
              <a:latin typeface="Calibri"/>
            </a:endParaRPr>
          </a:p>
        </p:txBody>
      </p:sp>
      <p:sp>
        <p:nvSpPr>
          <p:cNvPr id="340" name="TextShape 2"/>
          <p:cNvSpPr txBox="1"/>
          <p:nvPr/>
        </p:nvSpPr>
        <p:spPr>
          <a:xfrm>
            <a:off x="838080" y="1825560"/>
            <a:ext cx="10515240" cy="4350960"/>
          </a:xfrm>
          <a:prstGeom prst="rect">
            <a:avLst/>
          </a:prstGeom>
          <a:noFill/>
          <a:ln>
            <a:noFill/>
          </a:ln>
        </p:spPr>
        <p:txBody>
          <a:bodyPr/>
          <a:p>
            <a:pPr marL="228600" indent="-228240">
              <a:lnSpc>
                <a:spcPct val="90000"/>
              </a:lnSpc>
              <a:buClr>
                <a:srgbClr val="ffffff"/>
              </a:buClr>
              <a:buFont typeface="Arial"/>
              <a:buChar char="•"/>
            </a:pPr>
            <a:r>
              <a:rPr b="0" lang="en-US" sz="2800" spc="-1" strike="noStrike">
                <a:solidFill>
                  <a:srgbClr val="ffffff"/>
                </a:solidFill>
                <a:uFill>
                  <a:solidFill>
                    <a:srgbClr val="ffffff"/>
                  </a:solidFill>
                </a:uFill>
                <a:latin typeface="Calibri"/>
              </a:rPr>
              <a:t>Ciphertext =</a:t>
            </a:r>
            <a:r>
              <a:rPr b="0" lang="en-US" sz="2800" spc="-1" strike="noStrike">
                <a:solidFill>
                  <a:srgbClr val="ffffff"/>
                </a:solidFill>
                <a:uFill>
                  <a:solidFill>
                    <a:srgbClr val="ffffff"/>
                  </a:solidFill>
                </a:uFill>
                <a:latin typeface="Calibri"/>
              </a:rPr>
              <a:t>
</a:t>
            </a:r>
            <a:r>
              <a:rPr b="0" lang="en-US" sz="2800" spc="-1" strike="noStrike">
                <a:solidFill>
                  <a:srgbClr val="ffffff"/>
                </a:solidFill>
                <a:uFill>
                  <a:solidFill>
                    <a:srgbClr val="ffffff"/>
                  </a:solidFill>
                </a:uFill>
                <a:latin typeface="Calibri"/>
              </a:rPr>
              <a:t>AaY rpyfneJBeaaX0n ,ZZcs uXeeSVJ sh2tioaZ}slrg, ciE-</a:t>
            </a:r>
            <a:r>
              <a:rPr b="0" lang="en-US" sz="2800" spc="-1" strike="noStrike">
                <a:solidFill>
                  <a:srgbClr val="ffffff"/>
                </a:solidFill>
                <a:uFill>
                  <a:solidFill>
                    <a:srgbClr val="ffffff"/>
                  </a:solidFill>
                </a:uFill>
                <a:latin typeface="Calibri"/>
              </a:rPr>
              <a:t>anfGt. eCIyss TzprttFliora{GcouhQIadctm0ltt </a:t>
            </a:r>
            <a:r>
              <a:rPr b="0" lang="en-US" sz="2800" spc="-1" strike="noStrike">
                <a:solidFill>
                  <a:srgbClr val="ffffff"/>
                </a:solidFill>
                <a:uFill>
                  <a:solidFill>
                    <a:srgbClr val="ffffff"/>
                  </a:solidFill>
                </a:uFill>
                <a:latin typeface="Calibri"/>
              </a:rPr>
              <a:t>FYluuezTyorZ </a:t>
            </a:r>
            <a:endParaRPr b="0" lang="en-US" sz="2800" spc="-1" strike="noStrike">
              <a:solidFill>
                <a:srgbClr val="ffffff"/>
              </a:solidFill>
              <a:uFill>
                <a:solidFill>
                  <a:srgbClr val="ffffff"/>
                </a:solidFill>
              </a:uFill>
              <a:latin typeface="Calibri"/>
            </a:endParaRPr>
          </a:p>
          <a:p>
            <a:pPr marL="228600" indent="-228240">
              <a:lnSpc>
                <a:spcPct val="90000"/>
              </a:lnSpc>
              <a:buClr>
                <a:srgbClr val="ffffff"/>
              </a:buClr>
              <a:buFont typeface="Arial"/>
              <a:buChar char="•"/>
            </a:pPr>
            <a:r>
              <a:rPr b="0" lang="en-US" sz="2800" spc="-1" strike="noStrike">
                <a:solidFill>
                  <a:srgbClr val="ffffff"/>
                </a:solidFill>
                <a:uFill>
                  <a:solidFill>
                    <a:srgbClr val="ffffff"/>
                  </a:solidFill>
                </a:uFill>
                <a:latin typeface="Calibri"/>
              </a:rPr>
              <a:t>Flag : SharifCTF{flag_is_here}</a:t>
            </a:r>
            <a:endParaRPr b="0" lang="en-US" sz="2800" spc="-1" strike="noStrike">
              <a:solidFill>
                <a:srgbClr val="ffffff"/>
              </a:solidFill>
              <a:uFill>
                <a:solidFill>
                  <a:srgbClr val="ffffff"/>
                </a:solidFill>
              </a:uFill>
              <a:latin typeface="Calibri"/>
            </a:endParaRPr>
          </a:p>
        </p:txBody>
      </p:sp>
      <p:sp>
        <p:nvSpPr>
          <p:cNvPr id="341" name="CustomShape 3"/>
          <p:cNvSpPr/>
          <p:nvPr/>
        </p:nvSpPr>
        <p:spPr>
          <a:xfrm>
            <a:off x="5088960" y="5665680"/>
            <a:ext cx="6095520" cy="639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uFill>
                  <a:solidFill>
                    <a:srgbClr val="ffffff"/>
                  </a:solidFill>
                </a:uFill>
                <a:latin typeface="Calibri"/>
              </a:rPr>
              <a:t>http://www.geocachingtoolbox.com/index.php?page=railFenceCipher</a:t>
            </a:r>
            <a:endParaRPr b="0" lang="en-US" sz="1800" spc="-1" strike="noStrike">
              <a:solidFill>
                <a:srgbClr val="ffffff"/>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TextShape 1"/>
          <p:cNvSpPr txBox="1"/>
          <p:nvPr/>
        </p:nvSpPr>
        <p:spPr>
          <a:xfrm>
            <a:off x="2007720" y="248400"/>
            <a:ext cx="9535320" cy="1367280"/>
          </a:xfrm>
          <a:prstGeom prst="rect">
            <a:avLst/>
          </a:prstGeom>
          <a:noFill/>
          <a:ln>
            <a:noFill/>
          </a:ln>
        </p:spPr>
        <p:txBody>
          <a:bodyPr lIns="0" rIns="0" tIns="222120" bIns="0" anchor="ctr"/>
          <a:p>
            <a:pPr marL="11520">
              <a:lnSpc>
                <a:spcPct val="100000"/>
              </a:lnSpc>
            </a:pPr>
            <a:r>
              <a:rPr b="0" lang="en-US" sz="4260" spc="-12" strike="noStrike">
                <a:solidFill>
                  <a:srgbClr val="ffffff"/>
                </a:solidFill>
                <a:uFill>
                  <a:solidFill>
                    <a:srgbClr val="ffffff"/>
                  </a:solidFill>
                </a:uFill>
                <a:latin typeface="Calibri Light"/>
              </a:rPr>
              <a:t>More</a:t>
            </a:r>
            <a:r>
              <a:rPr b="0" lang="en-US" sz="4260" spc="-49" strike="noStrike">
                <a:solidFill>
                  <a:srgbClr val="ffffff"/>
                </a:solidFill>
                <a:uFill>
                  <a:solidFill>
                    <a:srgbClr val="ffffff"/>
                  </a:solidFill>
                </a:uFill>
                <a:latin typeface="Calibri Light"/>
              </a:rPr>
              <a:t> </a:t>
            </a:r>
            <a:r>
              <a:rPr b="0" lang="en-US" sz="4260" spc="-26" strike="noStrike">
                <a:solidFill>
                  <a:srgbClr val="ffffff"/>
                </a:solidFill>
                <a:uFill>
                  <a:solidFill>
                    <a:srgbClr val="ffffff"/>
                  </a:solidFill>
                </a:uFill>
                <a:latin typeface="Calibri Light"/>
              </a:rPr>
              <a:t>Examples</a:t>
            </a:r>
            <a:endParaRPr b="0" lang="en-US" sz="1800" spc="-1" strike="noStrike">
              <a:solidFill>
                <a:srgbClr val="ffffff"/>
              </a:solidFill>
              <a:uFill>
                <a:solidFill>
                  <a:srgbClr val="ffffff"/>
                </a:solidFill>
              </a:uFill>
              <a:latin typeface="Calibri"/>
            </a:endParaRPr>
          </a:p>
        </p:txBody>
      </p:sp>
      <p:sp>
        <p:nvSpPr>
          <p:cNvPr id="343" name="CustomShape 2"/>
          <p:cNvSpPr/>
          <p:nvPr/>
        </p:nvSpPr>
        <p:spPr>
          <a:xfrm>
            <a:off x="2249640" y="1462680"/>
            <a:ext cx="7197480" cy="5250960"/>
          </a:xfrm>
          <a:prstGeom prst="rect">
            <a:avLst/>
          </a:prstGeom>
          <a:blipFill>
            <a:blip r:embed="rId1"/>
            <a:stretch>
              <a:fillRect/>
            </a:stretch>
          </a:blipFill>
          <a:ln>
            <a:noFill/>
          </a:ln>
        </p:spPr>
        <p:style>
          <a:lnRef idx="0"/>
          <a:fillRef idx="0"/>
          <a:effectRef idx="0"/>
          <a:fontRef idx="minor"/>
        </p:style>
      </p:sp>
      <p:sp>
        <p:nvSpPr>
          <p:cNvPr id="344" name="TextShape 3"/>
          <p:cNvSpPr txBox="1"/>
          <p:nvPr/>
        </p:nvSpPr>
        <p:spPr>
          <a:xfrm>
            <a:off x="9055800" y="3940560"/>
            <a:ext cx="2487240" cy="3977640"/>
          </a:xfrm>
          <a:prstGeom prst="rect">
            <a:avLst/>
          </a:prstGeom>
          <a:noFill/>
          <a:ln>
            <a:noFill/>
          </a:ln>
        </p:spPr>
        <p:txBody>
          <a:bodyPr lIns="0" rIns="0" tIns="0" bIns="0" anchor="ctr"/>
          <a:p>
            <a:pPr marL="23040" algn="r">
              <a:lnSpc>
                <a:spcPts val="440"/>
              </a:lnSpc>
            </a:pPr>
            <a:fld id="{BB134EF4-5C4C-431C-9330-301C6743799D}" type="slidenum">
              <a:rPr b="0" lang="en-US" sz="1180" spc="-1" strike="noStrike">
                <a:solidFill>
                  <a:srgbClr val="b0b0b0"/>
                </a:solidFill>
                <a:uFill>
                  <a:solidFill>
                    <a:srgbClr val="ffffff"/>
                  </a:solidFill>
                </a:uFill>
                <a:latin typeface="Calibri"/>
              </a:rPr>
              <a:t>1</a:t>
            </a:fld>
            <a:endParaRPr b="0" lang="en-US" sz="1400" spc="-1" strike="noStrike">
              <a:solidFill>
                <a:srgbClr val="ffffff"/>
              </a:solidFill>
              <a:uFill>
                <a:solidFill>
                  <a:srgbClr val="ffffff"/>
                </a:solidFill>
              </a:uFill>
              <a:latin typeface="Times New Roman"/>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TextShape 1"/>
          <p:cNvSpPr txBox="1"/>
          <p:nvPr/>
        </p:nvSpPr>
        <p:spPr>
          <a:xfrm>
            <a:off x="2007720" y="248400"/>
            <a:ext cx="9535320" cy="1367280"/>
          </a:xfrm>
          <a:prstGeom prst="rect">
            <a:avLst/>
          </a:prstGeom>
          <a:noFill/>
          <a:ln>
            <a:noFill/>
          </a:ln>
        </p:spPr>
        <p:txBody>
          <a:bodyPr lIns="0" rIns="0" tIns="222120" bIns="0" anchor="ctr"/>
          <a:p>
            <a:pPr marL="11520">
              <a:lnSpc>
                <a:spcPct val="100000"/>
              </a:lnSpc>
            </a:pPr>
            <a:r>
              <a:rPr b="0" lang="en-US" sz="4400" spc="-21" strike="noStrike">
                <a:solidFill>
                  <a:srgbClr val="ffffff"/>
                </a:solidFill>
                <a:uFill>
                  <a:solidFill>
                    <a:srgbClr val="ffffff"/>
                  </a:solidFill>
                </a:uFill>
                <a:latin typeface="Calibri Light"/>
              </a:rPr>
              <a:t>One-time</a:t>
            </a:r>
            <a:r>
              <a:rPr b="0" lang="en-US" sz="4400" spc="111" strike="noStrike">
                <a:solidFill>
                  <a:srgbClr val="ffffff"/>
                </a:solidFill>
                <a:uFill>
                  <a:solidFill>
                    <a:srgbClr val="ffffff"/>
                  </a:solidFill>
                </a:uFill>
                <a:latin typeface="Calibri Light"/>
              </a:rPr>
              <a:t> </a:t>
            </a:r>
            <a:r>
              <a:rPr b="0" lang="en-US" sz="4400" spc="-29" strike="noStrike">
                <a:solidFill>
                  <a:srgbClr val="ffffff"/>
                </a:solidFill>
                <a:uFill>
                  <a:solidFill>
                    <a:srgbClr val="ffffff"/>
                  </a:solidFill>
                </a:uFill>
                <a:latin typeface="Calibri Light"/>
              </a:rPr>
              <a:t>Pad</a:t>
            </a:r>
            <a:endParaRPr b="0" lang="en-US" sz="1800" spc="-1" strike="noStrike">
              <a:solidFill>
                <a:srgbClr val="ffffff"/>
              </a:solidFill>
              <a:uFill>
                <a:solidFill>
                  <a:srgbClr val="ffffff"/>
                </a:solidFill>
              </a:uFill>
              <a:latin typeface="Calibri"/>
            </a:endParaRPr>
          </a:p>
        </p:txBody>
      </p:sp>
      <p:sp>
        <p:nvSpPr>
          <p:cNvPr id="346" name="CustomShape 2"/>
          <p:cNvSpPr/>
          <p:nvPr/>
        </p:nvSpPr>
        <p:spPr>
          <a:xfrm>
            <a:off x="2327760" y="1854000"/>
            <a:ext cx="7297560" cy="2027160"/>
          </a:xfrm>
          <a:prstGeom prst="rect">
            <a:avLst/>
          </a:prstGeom>
          <a:noFill/>
          <a:ln>
            <a:noFill/>
          </a:ln>
        </p:spPr>
        <p:style>
          <a:lnRef idx="0"/>
          <a:fillRef idx="0"/>
          <a:effectRef idx="0"/>
          <a:fontRef idx="minor"/>
        </p:style>
        <p:txBody>
          <a:bodyPr lIns="0" rIns="0" tIns="0" bIns="0"/>
          <a:p>
            <a:pPr marL="230400" indent="-218520">
              <a:lnSpc>
                <a:spcPct val="100000"/>
              </a:lnSpc>
              <a:buClr>
                <a:srgbClr val="ffffff"/>
              </a:buClr>
              <a:buFont typeface="Arial"/>
              <a:buChar char="•"/>
            </a:pPr>
            <a:r>
              <a:rPr b="0" lang="en-US" sz="2720" spc="-15" strike="noStrike">
                <a:solidFill>
                  <a:srgbClr val="ffffff"/>
                </a:solidFill>
                <a:uFill>
                  <a:solidFill>
                    <a:srgbClr val="ffffff"/>
                  </a:solidFill>
                </a:uFill>
                <a:latin typeface="Calibri"/>
              </a:rPr>
              <a:t>XOR </a:t>
            </a:r>
            <a:r>
              <a:rPr b="0" lang="en-US" sz="2720" spc="-1" strike="noStrike">
                <a:solidFill>
                  <a:srgbClr val="ffffff"/>
                </a:solidFill>
                <a:uFill>
                  <a:solidFill>
                    <a:srgbClr val="ffffff"/>
                  </a:solidFill>
                </a:uFill>
                <a:latin typeface="Symbol"/>
              </a:rPr>
              <a:t></a:t>
            </a:r>
            <a:r>
              <a:rPr b="0" lang="en-US" sz="2720" spc="-1" strike="noStrike">
                <a:solidFill>
                  <a:srgbClr val="ffffff"/>
                </a:solidFill>
                <a:uFill>
                  <a:solidFill>
                    <a:srgbClr val="ffffff"/>
                  </a:solidFill>
                </a:uFill>
                <a:latin typeface="Times New Roman"/>
              </a:rPr>
              <a:t> </a:t>
            </a:r>
            <a:r>
              <a:rPr b="0" lang="en-US" sz="2720" spc="-1" strike="noStrike">
                <a:solidFill>
                  <a:srgbClr val="ffffff"/>
                </a:solidFill>
                <a:uFill>
                  <a:solidFill>
                    <a:srgbClr val="ffffff"/>
                  </a:solidFill>
                </a:uFill>
                <a:latin typeface="Calibri"/>
              </a:rPr>
              <a:t>message </a:t>
            </a:r>
            <a:r>
              <a:rPr b="0" lang="en-US" sz="2720" spc="-12" strike="noStrike">
                <a:solidFill>
                  <a:srgbClr val="ffffff"/>
                </a:solidFill>
                <a:uFill>
                  <a:solidFill>
                    <a:srgbClr val="ffffff"/>
                  </a:solidFill>
                </a:uFill>
                <a:latin typeface="Calibri"/>
              </a:rPr>
              <a:t>with </a:t>
            </a:r>
            <a:r>
              <a:rPr b="0" lang="en-US" sz="2720" spc="-1" strike="noStrike">
                <a:solidFill>
                  <a:srgbClr val="ffffff"/>
                </a:solidFill>
                <a:uFill>
                  <a:solidFill>
                    <a:srgbClr val="ffffff"/>
                  </a:solidFill>
                </a:uFill>
                <a:latin typeface="Calibri"/>
              </a:rPr>
              <a:t>a </a:t>
            </a:r>
            <a:r>
              <a:rPr b="0" lang="en-US" sz="2720" spc="-21" strike="noStrike">
                <a:solidFill>
                  <a:srgbClr val="ffffff"/>
                </a:solidFill>
                <a:uFill>
                  <a:solidFill>
                    <a:srgbClr val="ffffff"/>
                  </a:solidFill>
                </a:uFill>
                <a:latin typeface="Calibri"/>
              </a:rPr>
              <a:t>random </a:t>
            </a:r>
            <a:r>
              <a:rPr b="0" lang="en-US" sz="2720" spc="-15" strike="noStrike">
                <a:solidFill>
                  <a:srgbClr val="ffffff"/>
                </a:solidFill>
                <a:uFill>
                  <a:solidFill>
                    <a:srgbClr val="ffffff"/>
                  </a:solidFill>
                </a:uFill>
                <a:latin typeface="Calibri"/>
              </a:rPr>
              <a:t>key </a:t>
            </a:r>
            <a:r>
              <a:rPr b="0" lang="en-US" sz="2720" spc="4" strike="noStrike">
                <a:solidFill>
                  <a:srgbClr val="ffffff"/>
                </a:solidFill>
                <a:uFill>
                  <a:solidFill>
                    <a:srgbClr val="ffffff"/>
                  </a:solidFill>
                </a:uFill>
                <a:latin typeface="Calibri"/>
              </a:rPr>
              <a:t>of </a:t>
            </a:r>
            <a:r>
              <a:rPr b="0" lang="en-US" sz="2720" spc="-4" strike="noStrike">
                <a:solidFill>
                  <a:srgbClr val="ffffff"/>
                </a:solidFill>
                <a:uFill>
                  <a:solidFill>
                    <a:srgbClr val="ffffff"/>
                  </a:solidFill>
                </a:uFill>
                <a:latin typeface="Calibri"/>
              </a:rPr>
              <a:t>same</a:t>
            </a:r>
            <a:r>
              <a:rPr b="0" lang="en-US" sz="2720" spc="-148"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length</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4" strike="noStrike">
                <a:solidFill>
                  <a:srgbClr val="ffffff"/>
                </a:solidFill>
                <a:uFill>
                  <a:solidFill>
                    <a:srgbClr val="ffffff"/>
                  </a:solidFill>
                </a:uFill>
                <a:latin typeface="Calibri"/>
              </a:rPr>
              <a:t>E</a:t>
            </a:r>
            <a:r>
              <a:rPr b="0" lang="en-US" sz="3129" spc="4" strike="noStrike" baseline="-19000">
                <a:solidFill>
                  <a:srgbClr val="ffffff"/>
                </a:solidFill>
                <a:uFill>
                  <a:solidFill>
                    <a:srgbClr val="ffffff"/>
                  </a:solidFill>
                </a:uFill>
                <a:latin typeface="Calibri"/>
              </a:rPr>
              <a:t>K</a:t>
            </a:r>
            <a:r>
              <a:rPr b="0" lang="en-US" sz="2720" spc="4" strike="noStrike">
                <a:solidFill>
                  <a:srgbClr val="ffffff"/>
                </a:solidFill>
                <a:uFill>
                  <a:solidFill>
                    <a:srgbClr val="ffffff"/>
                  </a:solidFill>
                </a:uFill>
                <a:latin typeface="Calibri"/>
              </a:rPr>
              <a:t>(m) </a:t>
            </a:r>
            <a:r>
              <a:rPr b="0" lang="en-US" sz="2720" spc="-1" strike="noStrike">
                <a:solidFill>
                  <a:srgbClr val="ffffff"/>
                </a:solidFill>
                <a:uFill>
                  <a:solidFill>
                    <a:srgbClr val="ffffff"/>
                  </a:solidFill>
                </a:uFill>
                <a:latin typeface="Calibri"/>
              </a:rPr>
              <a:t>= K </a:t>
            </a:r>
            <a:r>
              <a:rPr b="0" lang="en-US" sz="2720" spc="-1" strike="noStrike">
                <a:solidFill>
                  <a:srgbClr val="ffffff"/>
                </a:solidFill>
                <a:uFill>
                  <a:solidFill>
                    <a:srgbClr val="ffffff"/>
                  </a:solidFill>
                </a:uFill>
                <a:latin typeface="Symbol"/>
              </a:rPr>
              <a:t></a:t>
            </a:r>
            <a:r>
              <a:rPr b="0" lang="en-US" sz="2720" spc="-239" strike="noStrike">
                <a:solidFill>
                  <a:srgbClr val="ffffff"/>
                </a:solidFill>
                <a:uFill>
                  <a:solidFill>
                    <a:srgbClr val="ffffff"/>
                  </a:solidFill>
                </a:uFill>
                <a:latin typeface="Times New Roman"/>
              </a:rPr>
              <a:t> </a:t>
            </a:r>
            <a:r>
              <a:rPr b="0" lang="en-US" sz="2720" spc="-1" strike="noStrike">
                <a:solidFill>
                  <a:srgbClr val="ffffff"/>
                </a:solidFill>
                <a:uFill>
                  <a:solidFill>
                    <a:srgbClr val="ffffff"/>
                  </a:solidFill>
                </a:uFill>
                <a:latin typeface="Calibri"/>
              </a:rPr>
              <a:t>m</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7" strike="noStrike">
                <a:solidFill>
                  <a:srgbClr val="ffffff"/>
                </a:solidFill>
                <a:uFill>
                  <a:solidFill>
                    <a:srgbClr val="ffffff"/>
                  </a:solidFill>
                </a:uFill>
                <a:latin typeface="Calibri"/>
              </a:rPr>
              <a:t>D</a:t>
            </a:r>
            <a:r>
              <a:rPr b="0" lang="en-US" sz="3129" spc="-12" strike="noStrike" baseline="-19000">
                <a:solidFill>
                  <a:srgbClr val="ffffff"/>
                </a:solidFill>
                <a:uFill>
                  <a:solidFill>
                    <a:srgbClr val="ffffff"/>
                  </a:solidFill>
                </a:uFill>
                <a:latin typeface="Calibri"/>
              </a:rPr>
              <a:t>K</a:t>
            </a:r>
            <a:r>
              <a:rPr b="0" lang="en-US" sz="2720" spc="-7" strike="noStrike">
                <a:solidFill>
                  <a:srgbClr val="ffffff"/>
                </a:solidFill>
                <a:uFill>
                  <a:solidFill>
                    <a:srgbClr val="ffffff"/>
                  </a:solidFill>
                </a:uFill>
                <a:latin typeface="Calibri"/>
              </a:rPr>
              <a:t>(c) </a:t>
            </a:r>
            <a:r>
              <a:rPr b="0" lang="en-US" sz="2720" spc="-1" strike="noStrike">
                <a:solidFill>
                  <a:srgbClr val="ffffff"/>
                </a:solidFill>
                <a:uFill>
                  <a:solidFill>
                    <a:srgbClr val="ffffff"/>
                  </a:solidFill>
                </a:uFill>
                <a:latin typeface="Calibri"/>
              </a:rPr>
              <a:t>= K </a:t>
            </a:r>
            <a:r>
              <a:rPr b="0" lang="en-US" sz="2720" spc="-1" strike="noStrike">
                <a:solidFill>
                  <a:srgbClr val="ffffff"/>
                </a:solidFill>
                <a:uFill>
                  <a:solidFill>
                    <a:srgbClr val="ffffff"/>
                  </a:solidFill>
                </a:uFill>
                <a:latin typeface="Symbol"/>
              </a:rPr>
              <a:t></a:t>
            </a:r>
            <a:r>
              <a:rPr b="0" lang="en-US" sz="2720" spc="-111" strike="noStrike">
                <a:solidFill>
                  <a:srgbClr val="ffffff"/>
                </a:solidFill>
                <a:uFill>
                  <a:solidFill>
                    <a:srgbClr val="ffffff"/>
                  </a:solidFill>
                </a:uFill>
                <a:latin typeface="Times New Roman"/>
              </a:rPr>
              <a:t> </a:t>
            </a:r>
            <a:r>
              <a:rPr b="0" lang="en-US" sz="2720" spc="-1" strike="noStrike">
                <a:solidFill>
                  <a:srgbClr val="ffffff"/>
                </a:solidFill>
                <a:uFill>
                  <a:solidFill>
                    <a:srgbClr val="ffffff"/>
                  </a:solidFill>
                </a:uFill>
                <a:latin typeface="Calibri"/>
              </a:rPr>
              <a:t>c</a:t>
            </a:r>
            <a:endParaRPr b="0" lang="en-US" sz="1800" spc="-1" strike="noStrike">
              <a:solidFill>
                <a:srgbClr val="ffffff"/>
              </a:solidFill>
              <a:uFill>
                <a:solidFill>
                  <a:srgbClr val="ffffff"/>
                </a:solidFill>
              </a:uFill>
              <a:latin typeface="Arial"/>
            </a:endParaRPr>
          </a:p>
        </p:txBody>
      </p:sp>
      <p:sp>
        <p:nvSpPr>
          <p:cNvPr id="347" name="CustomShape 3"/>
          <p:cNvSpPr/>
          <p:nvPr/>
        </p:nvSpPr>
        <p:spPr>
          <a:xfrm>
            <a:off x="3597120" y="3420360"/>
            <a:ext cx="4467960" cy="1968840"/>
          </a:xfrm>
          <a:prstGeom prst="rect">
            <a:avLst/>
          </a:prstGeom>
          <a:blipFill>
            <a:blip r:embed="rId1"/>
            <a:stretch>
              <a:fillRect/>
            </a:stretch>
          </a:blipFill>
          <a:ln>
            <a:noFill/>
          </a:ln>
        </p:spPr>
        <p:style>
          <a:lnRef idx="0"/>
          <a:fillRef idx="0"/>
          <a:effectRef idx="0"/>
          <a:fontRef idx="minor"/>
        </p:style>
      </p:sp>
      <p:sp>
        <p:nvSpPr>
          <p:cNvPr id="348" name="CustomShape 4"/>
          <p:cNvSpPr/>
          <p:nvPr/>
        </p:nvSpPr>
        <p:spPr>
          <a:xfrm>
            <a:off x="2249640" y="5666040"/>
            <a:ext cx="7416360" cy="502920"/>
          </a:xfrm>
          <a:prstGeom prst="rect">
            <a:avLst/>
          </a:prstGeom>
          <a:solidFill>
            <a:srgbClr val="404040"/>
          </a:solidFill>
          <a:ln>
            <a:noFill/>
          </a:ln>
        </p:spPr>
        <p:style>
          <a:lnRef idx="0"/>
          <a:fillRef idx="0"/>
          <a:effectRef idx="0"/>
          <a:fontRef idx="minor"/>
        </p:style>
        <p:txBody>
          <a:bodyPr lIns="0" rIns="0" tIns="27000" bIns="0"/>
          <a:p>
            <a:pPr marL="89280">
              <a:lnSpc>
                <a:spcPct val="100000"/>
              </a:lnSpc>
            </a:pPr>
            <a:r>
              <a:rPr b="0" lang="en-US" sz="1540" spc="-15" strike="noStrike">
                <a:solidFill>
                  <a:srgbClr val="e2ccaa"/>
                </a:solidFill>
                <a:uFill>
                  <a:solidFill>
                    <a:srgbClr val="ffffff"/>
                  </a:solidFill>
                </a:uFill>
                <a:latin typeface="Courier New"/>
              </a:rPr>
              <a:t>def </a:t>
            </a:r>
            <a:r>
              <a:rPr b="0" lang="en-US" sz="1540" spc="-21" strike="noStrike">
                <a:solidFill>
                  <a:srgbClr val="eded8e"/>
                </a:solidFill>
                <a:uFill>
                  <a:solidFill>
                    <a:srgbClr val="ffffff"/>
                  </a:solidFill>
                </a:uFill>
                <a:latin typeface="Courier New"/>
              </a:rPr>
              <a:t>strxor</a:t>
            </a:r>
            <a:r>
              <a:rPr b="0" lang="en-US" sz="1540" spc="-21" strike="noStrike">
                <a:solidFill>
                  <a:srgbClr val="dbdbdb"/>
                </a:solidFill>
                <a:uFill>
                  <a:solidFill>
                    <a:srgbClr val="ffffff"/>
                  </a:solidFill>
                </a:uFill>
                <a:latin typeface="Courier New"/>
              </a:rPr>
              <a:t>(a,</a:t>
            </a:r>
            <a:r>
              <a:rPr b="0" lang="en-US" sz="1540" spc="248" strike="noStrike">
                <a:solidFill>
                  <a:srgbClr val="dbdbdb"/>
                </a:solidFill>
                <a:uFill>
                  <a:solidFill>
                    <a:srgbClr val="ffffff"/>
                  </a:solidFill>
                </a:uFill>
                <a:latin typeface="Courier New"/>
              </a:rPr>
              <a:t> </a:t>
            </a:r>
            <a:r>
              <a:rPr b="0" lang="en-US" sz="1540" spc="-21" strike="noStrike">
                <a:solidFill>
                  <a:srgbClr val="dbdbdb"/>
                </a:solidFill>
                <a:uFill>
                  <a:solidFill>
                    <a:srgbClr val="ffffff"/>
                  </a:solidFill>
                </a:uFill>
                <a:latin typeface="Courier New"/>
              </a:rPr>
              <a:t>b):</a:t>
            </a:r>
            <a:endParaRPr b="0" lang="en-US" sz="1800" spc="-1" strike="noStrike">
              <a:solidFill>
                <a:srgbClr val="ffffff"/>
              </a:solidFill>
              <a:uFill>
                <a:solidFill>
                  <a:srgbClr val="ffffff"/>
                </a:solidFill>
              </a:uFill>
              <a:latin typeface="Arial"/>
            </a:endParaRPr>
          </a:p>
          <a:p>
            <a:pPr marL="331200">
              <a:lnSpc>
                <a:spcPct val="100000"/>
              </a:lnSpc>
            </a:pPr>
            <a:r>
              <a:rPr b="0" lang="en-US" sz="1540" spc="-21" strike="noStrike">
                <a:solidFill>
                  <a:srgbClr val="e2ccaa"/>
                </a:solidFill>
                <a:uFill>
                  <a:solidFill>
                    <a:srgbClr val="ffffff"/>
                  </a:solidFill>
                </a:uFill>
                <a:latin typeface="Courier New"/>
              </a:rPr>
              <a:t>return </a:t>
            </a:r>
            <a:r>
              <a:rPr b="0" lang="en-US" sz="1540" spc="-21" strike="noStrike">
                <a:solidFill>
                  <a:srgbClr val="cc9191"/>
                </a:solidFill>
                <a:uFill>
                  <a:solidFill>
                    <a:srgbClr val="ffffff"/>
                  </a:solidFill>
                </a:uFill>
                <a:latin typeface="Courier New"/>
              </a:rPr>
              <a:t>''</a:t>
            </a:r>
            <a:r>
              <a:rPr b="0" lang="en-US" sz="1540" spc="-21" strike="noStrike">
                <a:solidFill>
                  <a:srgbClr val="dbdbdb"/>
                </a:solidFill>
                <a:uFill>
                  <a:solidFill>
                    <a:srgbClr val="ffffff"/>
                  </a:solidFill>
                </a:uFill>
                <a:latin typeface="Courier New"/>
              </a:rPr>
              <a:t>.join(chr(ord(x) </a:t>
            </a:r>
            <a:r>
              <a:rPr b="0" lang="en-US" sz="1540" spc="-1" strike="noStrike">
                <a:solidFill>
                  <a:srgbClr val="dbdbdb"/>
                </a:solidFill>
                <a:uFill>
                  <a:solidFill>
                    <a:srgbClr val="ffffff"/>
                  </a:solidFill>
                </a:uFill>
                <a:latin typeface="Courier New"/>
              </a:rPr>
              <a:t>^ </a:t>
            </a:r>
            <a:r>
              <a:rPr b="0" lang="en-US" sz="1540" spc="-21" strike="noStrike">
                <a:solidFill>
                  <a:srgbClr val="dbdbdb"/>
                </a:solidFill>
                <a:uFill>
                  <a:solidFill>
                    <a:srgbClr val="ffffff"/>
                  </a:solidFill>
                </a:uFill>
                <a:latin typeface="Courier New"/>
              </a:rPr>
              <a:t>ord(y)) </a:t>
            </a:r>
            <a:r>
              <a:rPr b="0" lang="en-US" sz="1540" spc="-15" strike="noStrike">
                <a:solidFill>
                  <a:srgbClr val="e2ccaa"/>
                </a:solidFill>
                <a:uFill>
                  <a:solidFill>
                    <a:srgbClr val="ffffff"/>
                  </a:solidFill>
                </a:uFill>
                <a:latin typeface="Courier New"/>
              </a:rPr>
              <a:t>for </a:t>
            </a:r>
            <a:r>
              <a:rPr b="0" lang="en-US" sz="1540" spc="-12" strike="noStrike">
                <a:solidFill>
                  <a:srgbClr val="dbdbdb"/>
                </a:solidFill>
                <a:uFill>
                  <a:solidFill>
                    <a:srgbClr val="ffffff"/>
                  </a:solidFill>
                </a:uFill>
                <a:latin typeface="Courier New"/>
              </a:rPr>
              <a:t>x, </a:t>
            </a:r>
            <a:r>
              <a:rPr b="0" lang="en-US" sz="1540" spc="-1" strike="noStrike">
                <a:solidFill>
                  <a:srgbClr val="dbdbdb"/>
                </a:solidFill>
                <a:uFill>
                  <a:solidFill>
                    <a:srgbClr val="ffffff"/>
                  </a:solidFill>
                </a:uFill>
                <a:latin typeface="Courier New"/>
              </a:rPr>
              <a:t>y </a:t>
            </a:r>
            <a:r>
              <a:rPr b="0" lang="en-US" sz="1540" spc="-12" strike="noStrike">
                <a:solidFill>
                  <a:srgbClr val="e2ccaa"/>
                </a:solidFill>
                <a:uFill>
                  <a:solidFill>
                    <a:srgbClr val="ffffff"/>
                  </a:solidFill>
                </a:uFill>
                <a:latin typeface="Courier New"/>
              </a:rPr>
              <a:t>in </a:t>
            </a:r>
            <a:r>
              <a:rPr b="0" lang="en-US" sz="1540" spc="-21" strike="noStrike">
                <a:solidFill>
                  <a:srgbClr val="dbdbdb"/>
                </a:solidFill>
                <a:uFill>
                  <a:solidFill>
                    <a:srgbClr val="ffffff"/>
                  </a:solidFill>
                </a:uFill>
                <a:latin typeface="Courier New"/>
              </a:rPr>
              <a:t>zip(a, </a:t>
            </a:r>
            <a:r>
              <a:rPr b="0" lang="en-US" sz="1540" spc="352" strike="noStrike">
                <a:solidFill>
                  <a:srgbClr val="dbdbdb"/>
                </a:solidFill>
                <a:uFill>
                  <a:solidFill>
                    <a:srgbClr val="ffffff"/>
                  </a:solidFill>
                </a:uFill>
                <a:latin typeface="Courier New"/>
              </a:rPr>
              <a:t> </a:t>
            </a:r>
            <a:r>
              <a:rPr b="0" lang="en-US" sz="1540" spc="-21" strike="noStrike">
                <a:solidFill>
                  <a:srgbClr val="dbdbdb"/>
                </a:solidFill>
                <a:uFill>
                  <a:solidFill>
                    <a:srgbClr val="ffffff"/>
                  </a:solidFill>
                </a:uFill>
                <a:latin typeface="Courier New"/>
              </a:rPr>
              <a:t>b))</a:t>
            </a:r>
            <a:endParaRPr b="0" lang="en-US" sz="1800" spc="-1" strike="noStrike">
              <a:solidFill>
                <a:srgbClr val="ffffff"/>
              </a:solidFill>
              <a:uFill>
                <a:solidFill>
                  <a:srgbClr val="ffffff"/>
                </a:solidFill>
              </a:uFill>
              <a:latin typeface="Arial"/>
            </a:endParaRPr>
          </a:p>
        </p:txBody>
      </p:sp>
      <p:sp>
        <p:nvSpPr>
          <p:cNvPr id="349" name="TextShape 5"/>
          <p:cNvSpPr txBox="1"/>
          <p:nvPr/>
        </p:nvSpPr>
        <p:spPr>
          <a:xfrm>
            <a:off x="1247760" y="0"/>
            <a:ext cx="360000" cy="176040"/>
          </a:xfrm>
          <a:prstGeom prst="rect">
            <a:avLst/>
          </a:prstGeom>
          <a:noFill/>
          <a:ln>
            <a:noFill/>
          </a:ln>
        </p:spPr>
        <p:txBody>
          <a:bodyPr lIns="0" rIns="0" tIns="0" bIns="0" anchor="ctr"/>
          <a:p>
            <a:endParaRPr b="0" lang="en-US" sz="2400" spc="-1" strike="noStrike">
              <a:solidFill>
                <a:srgbClr val="ffffff"/>
              </a:solidFill>
              <a:uFill>
                <a:solidFill>
                  <a:srgbClr val="ffffff"/>
                </a:solidFill>
              </a:uFill>
              <a:latin typeface="Times New Roman"/>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TextShape 1"/>
          <p:cNvSpPr txBox="1"/>
          <p:nvPr/>
        </p:nvSpPr>
        <p:spPr>
          <a:xfrm>
            <a:off x="1247760" y="0"/>
            <a:ext cx="360000" cy="176040"/>
          </a:xfrm>
          <a:prstGeom prst="rect">
            <a:avLst/>
          </a:prstGeom>
          <a:noFill/>
          <a:ln>
            <a:noFill/>
          </a:ln>
        </p:spPr>
        <p:txBody>
          <a:bodyPr lIns="0" rIns="0" tIns="0" bIns="0" anchor="ctr"/>
          <a:p>
            <a:endParaRPr b="0" lang="en-US" sz="2400" spc="-1" strike="noStrike">
              <a:solidFill>
                <a:srgbClr val="ffffff"/>
              </a:solidFill>
              <a:uFill>
                <a:solidFill>
                  <a:srgbClr val="ffffff"/>
                </a:solidFill>
              </a:uFill>
              <a:latin typeface="Times New Roman"/>
            </a:endParaRPr>
          </a:p>
        </p:txBody>
      </p:sp>
      <p:sp>
        <p:nvSpPr>
          <p:cNvPr id="351" name="TextShape 2"/>
          <p:cNvSpPr txBox="1"/>
          <p:nvPr/>
        </p:nvSpPr>
        <p:spPr>
          <a:xfrm>
            <a:off x="2007720" y="248400"/>
            <a:ext cx="9535320" cy="1367280"/>
          </a:xfrm>
          <a:prstGeom prst="rect">
            <a:avLst/>
          </a:prstGeom>
          <a:noFill/>
          <a:ln>
            <a:noFill/>
          </a:ln>
        </p:spPr>
        <p:txBody>
          <a:bodyPr lIns="0" rIns="0" tIns="222120" bIns="0" anchor="ctr"/>
          <a:p>
            <a:pPr marL="11520">
              <a:lnSpc>
                <a:spcPct val="100000"/>
              </a:lnSpc>
            </a:pPr>
            <a:r>
              <a:rPr b="0" lang="en-US" sz="4400" spc="-21" strike="noStrike">
                <a:solidFill>
                  <a:srgbClr val="ffffff"/>
                </a:solidFill>
                <a:uFill>
                  <a:solidFill>
                    <a:srgbClr val="ffffff"/>
                  </a:solidFill>
                </a:uFill>
                <a:latin typeface="Calibri Light"/>
              </a:rPr>
              <a:t>One-time</a:t>
            </a:r>
            <a:r>
              <a:rPr b="0" lang="en-US" sz="4400" spc="111" strike="noStrike">
                <a:solidFill>
                  <a:srgbClr val="ffffff"/>
                </a:solidFill>
                <a:uFill>
                  <a:solidFill>
                    <a:srgbClr val="ffffff"/>
                  </a:solidFill>
                </a:uFill>
                <a:latin typeface="Calibri Light"/>
              </a:rPr>
              <a:t> </a:t>
            </a:r>
            <a:r>
              <a:rPr b="0" lang="en-US" sz="4400" spc="-29" strike="noStrike">
                <a:solidFill>
                  <a:srgbClr val="ffffff"/>
                </a:solidFill>
                <a:uFill>
                  <a:solidFill>
                    <a:srgbClr val="ffffff"/>
                  </a:solidFill>
                </a:uFill>
                <a:latin typeface="Calibri Light"/>
              </a:rPr>
              <a:t>Pad</a:t>
            </a:r>
            <a:endParaRPr b="0" lang="en-US" sz="1800" spc="-1" strike="noStrike">
              <a:solidFill>
                <a:srgbClr val="ffffff"/>
              </a:solidFill>
              <a:uFill>
                <a:solidFill>
                  <a:srgbClr val="ffffff"/>
                </a:solidFill>
              </a:uFill>
              <a:latin typeface="Calibri"/>
            </a:endParaRPr>
          </a:p>
        </p:txBody>
      </p:sp>
      <p:sp>
        <p:nvSpPr>
          <p:cNvPr id="352" name="CustomShape 3"/>
          <p:cNvSpPr/>
          <p:nvPr/>
        </p:nvSpPr>
        <p:spPr>
          <a:xfrm>
            <a:off x="2327760" y="1882800"/>
            <a:ext cx="7208280" cy="2036160"/>
          </a:xfrm>
          <a:prstGeom prst="rect">
            <a:avLst/>
          </a:prstGeom>
          <a:noFill/>
          <a:ln>
            <a:noFill/>
          </a:ln>
        </p:spPr>
        <p:style>
          <a:lnRef idx="0"/>
          <a:fillRef idx="0"/>
          <a:effectRef idx="0"/>
          <a:fontRef idx="minor"/>
        </p:style>
        <p:txBody>
          <a:bodyPr lIns="0" rIns="0" tIns="0" bIns="0"/>
          <a:p>
            <a:pPr marL="230400" indent="-218520">
              <a:lnSpc>
                <a:spcPct val="90000"/>
              </a:lnSpc>
              <a:buClr>
                <a:srgbClr val="ffffff"/>
              </a:buClr>
              <a:buFont typeface="Arial"/>
              <a:buChar char="•"/>
            </a:pPr>
            <a:r>
              <a:rPr b="0" lang="en-US" sz="2720" spc="15" strike="noStrike">
                <a:solidFill>
                  <a:srgbClr val="ffffff"/>
                </a:solidFill>
                <a:uFill>
                  <a:solidFill>
                    <a:srgbClr val="ffffff"/>
                  </a:solidFill>
                </a:uFill>
                <a:latin typeface="Calibri"/>
              </a:rPr>
              <a:t>In </a:t>
            </a:r>
            <a:r>
              <a:rPr b="0" lang="en-US" sz="2720" spc="-12" strike="noStrike">
                <a:solidFill>
                  <a:srgbClr val="ffffff"/>
                </a:solidFill>
                <a:uFill>
                  <a:solidFill>
                    <a:srgbClr val="ffffff"/>
                  </a:solidFill>
                </a:uFill>
                <a:latin typeface="Calibri"/>
              </a:rPr>
              <a:t>information </a:t>
            </a:r>
            <a:r>
              <a:rPr b="0" lang="en-US" sz="2720" spc="-4" strike="noStrike">
                <a:solidFill>
                  <a:srgbClr val="ffffff"/>
                </a:solidFill>
                <a:uFill>
                  <a:solidFill>
                    <a:srgbClr val="ffffff"/>
                  </a:solidFill>
                </a:uFill>
                <a:latin typeface="Calibri"/>
              </a:rPr>
              <a:t>theory </a:t>
            </a:r>
            <a:r>
              <a:rPr b="0" lang="en-US" sz="2720" spc="-7" strike="noStrike">
                <a:solidFill>
                  <a:srgbClr val="ffffff"/>
                </a:solidFill>
                <a:uFill>
                  <a:solidFill>
                    <a:srgbClr val="ffffff"/>
                  </a:solidFill>
                </a:uFill>
                <a:latin typeface="Calibri"/>
              </a:rPr>
              <a:t>and </a:t>
            </a:r>
            <a:r>
              <a:rPr b="0" lang="en-US" sz="2720" spc="-26" strike="noStrike">
                <a:solidFill>
                  <a:srgbClr val="ffffff"/>
                </a:solidFill>
                <a:uFill>
                  <a:solidFill>
                    <a:srgbClr val="ffffff"/>
                  </a:solidFill>
                </a:uFill>
                <a:latin typeface="Calibri"/>
              </a:rPr>
              <a:t>cryptography, </a:t>
            </a:r>
            <a:r>
              <a:rPr b="0" lang="en-US" sz="2720" spc="-1" strike="noStrike">
                <a:solidFill>
                  <a:srgbClr val="ffffff"/>
                </a:solidFill>
                <a:uFill>
                  <a:solidFill>
                    <a:srgbClr val="ffffff"/>
                  </a:solidFill>
                </a:uFill>
                <a:latin typeface="Calibri"/>
              </a:rPr>
              <a:t>one-time  </a:t>
            </a:r>
            <a:r>
              <a:rPr b="0" lang="en-US" sz="2720" spc="-7" strike="noStrike">
                <a:solidFill>
                  <a:srgbClr val="ffffff"/>
                </a:solidFill>
                <a:uFill>
                  <a:solidFill>
                    <a:srgbClr val="ffffff"/>
                  </a:solidFill>
                </a:uFill>
                <a:latin typeface="Calibri"/>
              </a:rPr>
              <a:t>pad </a:t>
            </a:r>
            <a:r>
              <a:rPr b="0" lang="en-US" sz="2720" spc="4" strike="noStrike">
                <a:solidFill>
                  <a:srgbClr val="ffffff"/>
                </a:solidFill>
                <a:uFill>
                  <a:solidFill>
                    <a:srgbClr val="ffffff"/>
                  </a:solidFill>
                </a:uFill>
                <a:latin typeface="Calibri"/>
              </a:rPr>
              <a:t>is </a:t>
            </a:r>
            <a:r>
              <a:rPr b="0" lang="en-US" sz="2720" spc="-15" strike="noStrike">
                <a:solidFill>
                  <a:srgbClr val="ffffff"/>
                </a:solidFill>
                <a:uFill>
                  <a:solidFill>
                    <a:srgbClr val="ffffff"/>
                  </a:solidFill>
                </a:uFill>
                <a:latin typeface="Calibri"/>
              </a:rPr>
              <a:t>an </a:t>
            </a:r>
            <a:r>
              <a:rPr b="0" lang="en-US" sz="2720" spc="4" strike="noStrike">
                <a:solidFill>
                  <a:srgbClr val="ffffff"/>
                </a:solidFill>
                <a:uFill>
                  <a:solidFill>
                    <a:srgbClr val="ffffff"/>
                  </a:solidFill>
                </a:uFill>
                <a:latin typeface="Calibri"/>
              </a:rPr>
              <a:t>encryption </a:t>
            </a:r>
            <a:r>
              <a:rPr b="0" lang="en-US" sz="2720" spc="7" strike="noStrike">
                <a:solidFill>
                  <a:srgbClr val="ffffff"/>
                </a:solidFill>
                <a:uFill>
                  <a:solidFill>
                    <a:srgbClr val="ffffff"/>
                  </a:solidFill>
                </a:uFill>
                <a:latin typeface="Calibri"/>
              </a:rPr>
              <a:t>scheme </a:t>
            </a:r>
            <a:r>
              <a:rPr b="0" lang="en-US" sz="2720" spc="-7" strike="noStrike">
                <a:solidFill>
                  <a:srgbClr val="ffffff"/>
                </a:solidFill>
                <a:uFill>
                  <a:solidFill>
                    <a:srgbClr val="ffffff"/>
                  </a:solidFill>
                </a:uFill>
                <a:latin typeface="Calibri"/>
              </a:rPr>
              <a:t>that </a:t>
            </a:r>
            <a:r>
              <a:rPr b="0" lang="en-US" sz="2720" spc="4" strike="noStrike">
                <a:solidFill>
                  <a:srgbClr val="ffffff"/>
                </a:solidFill>
                <a:uFill>
                  <a:solidFill>
                    <a:srgbClr val="ffffff"/>
                  </a:solidFill>
                </a:uFill>
                <a:latin typeface="Calibri"/>
              </a:rPr>
              <a:t>is  </a:t>
            </a:r>
            <a:r>
              <a:rPr b="1" lang="en-US" sz="2720" spc="-12" strike="noStrike">
                <a:solidFill>
                  <a:srgbClr val="ffffff"/>
                </a:solidFill>
                <a:uFill>
                  <a:solidFill>
                    <a:srgbClr val="ffffff"/>
                  </a:solidFill>
                </a:uFill>
                <a:latin typeface="Calibri"/>
              </a:rPr>
              <a:t>unconditionally</a:t>
            </a:r>
            <a:r>
              <a:rPr b="1" lang="en-US" sz="2720" spc="12" strike="noStrike">
                <a:solidFill>
                  <a:srgbClr val="ffffff"/>
                </a:solidFill>
                <a:uFill>
                  <a:solidFill>
                    <a:srgbClr val="ffffff"/>
                  </a:solidFill>
                </a:uFill>
                <a:latin typeface="Calibri"/>
              </a:rPr>
              <a:t> </a:t>
            </a:r>
            <a:r>
              <a:rPr b="1" lang="en-US" sz="2720" spc="4" strike="noStrike">
                <a:solidFill>
                  <a:srgbClr val="ffffff"/>
                </a:solidFill>
                <a:uFill>
                  <a:solidFill>
                    <a:srgbClr val="ffffff"/>
                  </a:solidFill>
                </a:uFill>
                <a:latin typeface="Calibri"/>
              </a:rPr>
              <a:t>secure</a:t>
            </a:r>
            <a:endParaRPr b="0" lang="en-US" sz="1800" spc="-1" strike="noStrike">
              <a:solidFill>
                <a:srgbClr val="ffffff"/>
              </a:solidFill>
              <a:uFill>
                <a:solidFill>
                  <a:srgbClr val="ffffff"/>
                </a:solidFill>
              </a:uFill>
              <a:latin typeface="Arial"/>
            </a:endParaRPr>
          </a:p>
          <a:p>
            <a:pPr lvl="1" marL="679320" indent="-218520">
              <a:lnSpc>
                <a:spcPct val="100000"/>
              </a:lnSpc>
              <a:buClr>
                <a:srgbClr val="ffffff"/>
              </a:buClr>
              <a:buFont typeface="Arial"/>
              <a:buChar char="•"/>
            </a:pPr>
            <a:r>
              <a:rPr b="0" lang="en-US" sz="2360" spc="-12" strike="noStrike">
                <a:solidFill>
                  <a:srgbClr val="ffffff"/>
                </a:solidFill>
                <a:uFill>
                  <a:solidFill>
                    <a:srgbClr val="ffffff"/>
                  </a:solidFill>
                </a:uFill>
                <a:latin typeface="Calibri"/>
              </a:rPr>
              <a:t>Pr[P </a:t>
            </a:r>
            <a:r>
              <a:rPr b="0" lang="en-US" sz="2360" spc="-1" strike="noStrike">
                <a:solidFill>
                  <a:srgbClr val="ffffff"/>
                </a:solidFill>
                <a:uFill>
                  <a:solidFill>
                    <a:srgbClr val="ffffff"/>
                  </a:solidFill>
                </a:uFill>
                <a:latin typeface="Calibri"/>
              </a:rPr>
              <a:t>= m | C = </a:t>
            </a:r>
            <a:r>
              <a:rPr b="0" lang="en-US" sz="2360" spc="-4" strike="noStrike">
                <a:solidFill>
                  <a:srgbClr val="ffffff"/>
                </a:solidFill>
                <a:uFill>
                  <a:solidFill>
                    <a:srgbClr val="ffffff"/>
                  </a:solidFill>
                </a:uFill>
                <a:latin typeface="Calibri"/>
              </a:rPr>
              <a:t>c] </a:t>
            </a:r>
            <a:r>
              <a:rPr b="0" lang="en-US" sz="2360" spc="-1" strike="noStrike">
                <a:solidFill>
                  <a:srgbClr val="ffffff"/>
                </a:solidFill>
                <a:uFill>
                  <a:solidFill>
                    <a:srgbClr val="ffffff"/>
                  </a:solidFill>
                </a:uFill>
                <a:latin typeface="Calibri"/>
              </a:rPr>
              <a:t>= </a:t>
            </a:r>
            <a:r>
              <a:rPr b="0" lang="en-US" sz="2360" spc="-12" strike="noStrike">
                <a:solidFill>
                  <a:srgbClr val="ffffff"/>
                </a:solidFill>
                <a:uFill>
                  <a:solidFill>
                    <a:srgbClr val="ffffff"/>
                  </a:solidFill>
                </a:uFill>
                <a:latin typeface="Calibri"/>
              </a:rPr>
              <a:t>Pr[P </a:t>
            </a:r>
            <a:r>
              <a:rPr b="0" lang="en-US" sz="2360" spc="-1" strike="noStrike">
                <a:solidFill>
                  <a:srgbClr val="ffffff"/>
                </a:solidFill>
                <a:uFill>
                  <a:solidFill>
                    <a:srgbClr val="ffffff"/>
                  </a:solidFill>
                </a:uFill>
                <a:latin typeface="Calibri"/>
              </a:rPr>
              <a:t>=</a:t>
            </a:r>
            <a:r>
              <a:rPr b="0" lang="en-US" sz="2360" spc="-338" strike="noStrike">
                <a:solidFill>
                  <a:srgbClr val="ffffff"/>
                </a:solidFill>
                <a:uFill>
                  <a:solidFill>
                    <a:srgbClr val="ffffff"/>
                  </a:solidFill>
                </a:uFill>
                <a:latin typeface="Calibri"/>
              </a:rPr>
              <a:t> </a:t>
            </a:r>
            <a:r>
              <a:rPr b="0" lang="en-US" sz="2360" spc="7" strike="noStrike">
                <a:solidFill>
                  <a:srgbClr val="ffffff"/>
                </a:solidFill>
                <a:uFill>
                  <a:solidFill>
                    <a:srgbClr val="ffffff"/>
                  </a:solidFill>
                </a:uFill>
                <a:latin typeface="Calibri"/>
              </a:rPr>
              <a:t>m]</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35" strike="noStrike">
                <a:solidFill>
                  <a:srgbClr val="ffffff"/>
                </a:solidFill>
                <a:uFill>
                  <a:solidFill>
                    <a:srgbClr val="ffffff"/>
                  </a:solidFill>
                </a:uFill>
                <a:latin typeface="Calibri"/>
              </a:rPr>
              <a:t>Perfect </a:t>
            </a:r>
            <a:r>
              <a:rPr b="0" lang="en-US" sz="2720" spc="4" strike="noStrike">
                <a:solidFill>
                  <a:srgbClr val="ffffff"/>
                </a:solidFill>
                <a:uFill>
                  <a:solidFill>
                    <a:srgbClr val="ffffff"/>
                  </a:solidFill>
                </a:uFill>
                <a:latin typeface="Calibri"/>
              </a:rPr>
              <a:t>security</a:t>
            </a:r>
            <a:r>
              <a:rPr b="0" lang="en-US" sz="2720" spc="15"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p:txBody>
      </p:sp>
      <p:pic>
        <p:nvPicPr>
          <p:cNvPr id="353" name="Picture 2" descr=""/>
          <p:cNvPicPr/>
          <p:nvPr/>
        </p:nvPicPr>
        <p:blipFill>
          <a:blip r:embed="rId1"/>
          <a:stretch/>
        </p:blipFill>
        <p:spPr>
          <a:xfrm>
            <a:off x="8756280" y="2889720"/>
            <a:ext cx="2017440" cy="2883600"/>
          </a:xfrm>
          <a:prstGeom prst="rect">
            <a:avLst/>
          </a:prstGeom>
          <a:ln>
            <a:noFill/>
          </a:ln>
        </p:spPr>
      </p:pic>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TextShape 1"/>
          <p:cNvSpPr txBox="1"/>
          <p:nvPr/>
        </p:nvSpPr>
        <p:spPr>
          <a:xfrm>
            <a:off x="831960" y="1709640"/>
            <a:ext cx="10515240" cy="2852280"/>
          </a:xfrm>
          <a:prstGeom prst="rect">
            <a:avLst/>
          </a:prstGeom>
          <a:noFill/>
          <a:ln>
            <a:noFill/>
          </a:ln>
        </p:spPr>
        <p:txBody>
          <a:bodyPr anchor="b"/>
          <a:p>
            <a:pPr>
              <a:lnSpc>
                <a:spcPct val="100000"/>
              </a:lnSpc>
            </a:pPr>
            <a:r>
              <a:rPr b="1" lang="en-US" sz="6000" spc="-4" strike="noStrike">
                <a:solidFill>
                  <a:srgbClr val="ffffff"/>
                </a:solidFill>
                <a:uFill>
                  <a:solidFill>
                    <a:srgbClr val="ffffff"/>
                  </a:solidFill>
                </a:uFill>
                <a:latin typeface="Microsoft YaHei"/>
              </a:rPr>
              <a:t>對稱性</a:t>
            </a:r>
            <a:r>
              <a:rPr b="1" lang="en-US" sz="6000" spc="-4" strike="noStrike">
                <a:solidFill>
                  <a:srgbClr val="ffffff"/>
                </a:solidFill>
                <a:uFill>
                  <a:solidFill>
                    <a:srgbClr val="ffffff"/>
                  </a:solidFill>
                </a:uFill>
                <a:latin typeface="Arial"/>
              </a:rPr>
              <a:t>vs.</a:t>
            </a:r>
            <a:r>
              <a:rPr b="1" lang="en-US" sz="6000" spc="-4" strike="noStrike">
                <a:solidFill>
                  <a:srgbClr val="ffffff"/>
                </a:solidFill>
                <a:uFill>
                  <a:solidFill>
                    <a:srgbClr val="ffffff"/>
                  </a:solidFill>
                </a:uFill>
                <a:latin typeface="Microsoft YaHei"/>
              </a:rPr>
              <a:t>非對稱性密碼學</a:t>
            </a:r>
            <a:endParaRPr b="0" lang="en-US" sz="1800" spc="-1" strike="noStrike">
              <a:solidFill>
                <a:srgbClr val="ffffff"/>
              </a:solidFill>
              <a:uFill>
                <a:solidFill>
                  <a:srgbClr val="ffffff"/>
                </a:solidFill>
              </a:uFill>
              <a:latin typeface="Calibri"/>
            </a:endParaRPr>
          </a:p>
        </p:txBody>
      </p:sp>
      <p:sp>
        <p:nvSpPr>
          <p:cNvPr id="355" name="TextShape 2"/>
          <p:cNvSpPr txBox="1"/>
          <p:nvPr/>
        </p:nvSpPr>
        <p:spPr>
          <a:xfrm>
            <a:off x="831960" y="4589640"/>
            <a:ext cx="10515240" cy="1499760"/>
          </a:xfrm>
          <a:prstGeom prst="rect">
            <a:avLst/>
          </a:prstGeom>
          <a:noFill/>
          <a:ln>
            <a:noFill/>
          </a:ln>
        </p:spPr>
        <p:txBody>
          <a:bodyPr/>
          <a:p>
            <a:endParaRPr b="0" lang="en-US" sz="2800" spc="-1" strike="noStrike">
              <a:solidFill>
                <a:srgbClr val="ffffff"/>
              </a:solidFill>
              <a:uFill>
                <a:solidFill>
                  <a:srgbClr val="ffffff"/>
                </a:solidFill>
              </a:uFill>
              <a:latin typeface="Calibri"/>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TextShape 1"/>
          <p:cNvSpPr txBox="1"/>
          <p:nvPr/>
        </p:nvSpPr>
        <p:spPr>
          <a:xfrm>
            <a:off x="1882800" y="246960"/>
            <a:ext cx="10515240" cy="1145160"/>
          </a:xfrm>
          <a:prstGeom prst="rect">
            <a:avLst/>
          </a:prstGeom>
          <a:noFill/>
          <a:ln>
            <a:noFill/>
          </a:ln>
        </p:spPr>
        <p:txBody>
          <a:bodyPr lIns="0" rIns="0" tIns="0" bIns="0" anchor="ctr"/>
          <a:p>
            <a:pPr marL="2565360">
              <a:lnSpc>
                <a:spcPct val="100000"/>
              </a:lnSpc>
            </a:pPr>
            <a:r>
              <a:rPr b="1" lang="en-US" sz="4400" spc="9" strike="noStrike">
                <a:solidFill>
                  <a:srgbClr val="ffffff"/>
                </a:solidFill>
                <a:uFill>
                  <a:solidFill>
                    <a:srgbClr val="ffffff"/>
                  </a:solidFill>
                </a:uFill>
                <a:latin typeface="Microsoft YaHei"/>
              </a:rPr>
              <a:t>對稱加密技術</a:t>
            </a:r>
            <a:endParaRPr b="0" lang="en-US" sz="1800" spc="-1" strike="noStrike">
              <a:solidFill>
                <a:srgbClr val="ffffff"/>
              </a:solidFill>
              <a:uFill>
                <a:solidFill>
                  <a:srgbClr val="ffffff"/>
                </a:solidFill>
              </a:uFill>
              <a:latin typeface="Calibri"/>
            </a:endParaRPr>
          </a:p>
        </p:txBody>
      </p:sp>
      <p:sp>
        <p:nvSpPr>
          <p:cNvPr id="357" name="CustomShape 2"/>
          <p:cNvSpPr/>
          <p:nvPr/>
        </p:nvSpPr>
        <p:spPr>
          <a:xfrm>
            <a:off x="1882800" y="1408320"/>
            <a:ext cx="8657280" cy="2100960"/>
          </a:xfrm>
          <a:prstGeom prst="rect">
            <a:avLst/>
          </a:prstGeom>
          <a:noFill/>
          <a:ln>
            <a:noFill/>
          </a:ln>
        </p:spPr>
        <p:style>
          <a:lnRef idx="0"/>
          <a:fillRef idx="0"/>
          <a:effectRef idx="0"/>
          <a:fontRef idx="minor"/>
        </p:style>
        <p:txBody>
          <a:bodyPr lIns="0" rIns="0" tIns="4320" bIns="0"/>
          <a:p>
            <a:pPr marL="12600">
              <a:lnSpc>
                <a:spcPct val="100000"/>
              </a:lnSpc>
            </a:pPr>
            <a:r>
              <a:rPr b="0" lang="en-US" sz="2750" spc="49" strike="noStrike">
                <a:solidFill>
                  <a:srgbClr val="ffffff"/>
                </a:solidFill>
                <a:uFill>
                  <a:solidFill>
                    <a:srgbClr val="ffffff"/>
                  </a:solidFill>
                </a:uFill>
                <a:latin typeface="DFKai-SB"/>
              </a:rPr>
              <a:t>‧</a:t>
            </a:r>
            <a:r>
              <a:rPr b="1" lang="en-US" sz="2750" spc="49" strike="noStrike">
                <a:solidFill>
                  <a:srgbClr val="ffffff"/>
                </a:solidFill>
                <a:uFill>
                  <a:solidFill>
                    <a:srgbClr val="ffffff"/>
                  </a:solidFill>
                </a:uFill>
                <a:latin typeface="Microsoft YaHei"/>
              </a:rPr>
              <a:t>對稱性密碼學又稱為傳統</a:t>
            </a:r>
            <a:endParaRPr b="0" lang="en-US" sz="1800" spc="-1" strike="noStrike">
              <a:solidFill>
                <a:srgbClr val="ffffff"/>
              </a:solidFill>
              <a:uFill>
                <a:solidFill>
                  <a:srgbClr val="ffffff"/>
                </a:solidFill>
              </a:uFill>
              <a:latin typeface="Arial"/>
            </a:endParaRPr>
          </a:p>
          <a:p>
            <a:pPr marL="355680">
              <a:lnSpc>
                <a:spcPct val="100000"/>
              </a:lnSpc>
            </a:pPr>
            <a:r>
              <a:rPr b="1" lang="en-US" sz="2750" spc="69" strike="noStrike">
                <a:solidFill>
                  <a:srgbClr val="ffffff"/>
                </a:solidFill>
                <a:uFill>
                  <a:solidFill>
                    <a:srgbClr val="ffffff"/>
                  </a:solidFill>
                </a:uFill>
                <a:latin typeface="Microsoft YaHei"/>
              </a:rPr>
              <a:t>或秘密金</a:t>
            </a:r>
            <a:r>
              <a:rPr b="1" lang="en-US" sz="2750" spc="24" strike="noStrike">
                <a:solidFill>
                  <a:srgbClr val="ffffff"/>
                </a:solidFill>
                <a:uFill>
                  <a:solidFill>
                    <a:srgbClr val="ffffff"/>
                  </a:solidFill>
                </a:uFill>
                <a:latin typeface="Microsoft YaHei"/>
              </a:rPr>
              <a:t>鑰</a:t>
            </a:r>
            <a:r>
              <a:rPr b="1" lang="en-US" sz="2750" spc="-1" strike="noStrike">
                <a:solidFill>
                  <a:srgbClr val="ffffff"/>
                </a:solidFill>
                <a:uFill>
                  <a:solidFill>
                    <a:srgbClr val="ffffff"/>
                  </a:solidFill>
                </a:uFill>
                <a:latin typeface="Microsoft YaHei"/>
              </a:rPr>
              <a:t>	</a:t>
            </a:r>
            <a:r>
              <a:rPr b="0" lang="en-US" sz="2400" spc="-9" strike="noStrike">
                <a:solidFill>
                  <a:srgbClr val="ffffff"/>
                </a:solidFill>
                <a:uFill>
                  <a:solidFill>
                    <a:srgbClr val="ffffff"/>
                  </a:solidFill>
                </a:uFill>
                <a:latin typeface="Arial"/>
              </a:rPr>
              <a:t>(Symmetric  Encryption </a:t>
            </a:r>
            <a:r>
              <a:rPr b="0" lang="en-US" sz="2400" spc="-1" strike="noStrike">
                <a:solidFill>
                  <a:srgbClr val="ffffff"/>
                </a:solidFill>
                <a:uFill>
                  <a:solidFill>
                    <a:srgbClr val="ffffff"/>
                  </a:solidFill>
                </a:uFill>
                <a:latin typeface="Arial"/>
              </a:rPr>
              <a:t>, </a:t>
            </a:r>
            <a:r>
              <a:rPr b="0" lang="en-US" sz="2400" spc="-9" strike="noStrike">
                <a:solidFill>
                  <a:srgbClr val="ffffff"/>
                </a:solidFill>
                <a:uFill>
                  <a:solidFill>
                    <a:srgbClr val="ffffff"/>
                  </a:solidFill>
                </a:uFill>
                <a:latin typeface="Arial"/>
              </a:rPr>
              <a:t>Secret Key  </a:t>
            </a:r>
            <a:r>
              <a:rPr b="0" lang="en-US" sz="2400" spc="-4" strike="noStrike">
                <a:solidFill>
                  <a:srgbClr val="ffffff"/>
                </a:solidFill>
                <a:uFill>
                  <a:solidFill>
                    <a:srgbClr val="ffffff"/>
                  </a:solidFill>
                </a:uFill>
                <a:latin typeface="Arial"/>
              </a:rPr>
              <a:t>Encryption, </a:t>
            </a:r>
            <a:r>
              <a:rPr b="0" lang="en-US" sz="2400" spc="-9" strike="noStrike">
                <a:solidFill>
                  <a:srgbClr val="ffffff"/>
                </a:solidFill>
                <a:uFill>
                  <a:solidFill>
                    <a:srgbClr val="ffffff"/>
                  </a:solidFill>
                </a:uFill>
                <a:latin typeface="Arial"/>
              </a:rPr>
              <a:t>conventional  </a:t>
            </a:r>
            <a:r>
              <a:rPr b="0" lang="en-US" sz="2400" spc="-12" strike="noStrike">
                <a:solidFill>
                  <a:srgbClr val="ffffff"/>
                </a:solidFill>
                <a:uFill>
                  <a:solidFill>
                    <a:srgbClr val="ffffff"/>
                  </a:solidFill>
                </a:uFill>
                <a:latin typeface="Arial"/>
              </a:rPr>
              <a:t>Encryption)</a:t>
            </a:r>
            <a:endParaRPr b="0" lang="en-US" sz="1800" spc="-1" strike="noStrike">
              <a:solidFill>
                <a:srgbClr val="ffffff"/>
              </a:solidFill>
              <a:uFill>
                <a:solidFill>
                  <a:srgbClr val="ffffff"/>
                </a:solidFill>
              </a:uFill>
              <a:latin typeface="Arial"/>
            </a:endParaRPr>
          </a:p>
          <a:p>
            <a:pPr marL="755640" indent="-285480">
              <a:lnSpc>
                <a:spcPts val="1005"/>
              </a:lnSpc>
            </a:pPr>
            <a:r>
              <a:rPr b="0" lang="en-US" sz="2400" spc="-1" strike="noStrike">
                <a:solidFill>
                  <a:srgbClr val="ffffff"/>
                </a:solidFill>
                <a:uFill>
                  <a:solidFill>
                    <a:srgbClr val="ffffff"/>
                  </a:solidFill>
                </a:uFill>
                <a:latin typeface="DFKai-SB"/>
              </a:rPr>
              <a:t>–</a:t>
            </a:r>
            <a:r>
              <a:rPr b="0" lang="en-US" sz="2400" spc="-1" strike="noStrike" u="heavy">
                <a:solidFill>
                  <a:srgbClr val="ffffff"/>
                </a:solidFill>
                <a:uFill>
                  <a:solidFill>
                    <a:srgbClr val="ffffff"/>
                  </a:solidFill>
                </a:uFill>
                <a:latin typeface="DFKai-SB"/>
              </a:rPr>
              <a:t>訊息的加密和解密採用相同的金鑰</a:t>
            </a:r>
            <a:endParaRPr b="0" lang="en-US" sz="1800" spc="-1" strike="noStrike">
              <a:solidFill>
                <a:srgbClr val="ffffff"/>
              </a:solidFill>
              <a:uFill>
                <a:solidFill>
                  <a:srgbClr val="ffffff"/>
                </a:solidFill>
              </a:uFill>
              <a:latin typeface="Arial"/>
            </a:endParaRPr>
          </a:p>
          <a:p>
            <a:pPr marL="755640" indent="-285480">
              <a:lnSpc>
                <a:spcPts val="1005"/>
              </a:lnSpc>
            </a:pPr>
            <a:r>
              <a:rPr b="0" lang="en-US" sz="2400" spc="-1" strike="noStrike">
                <a:solidFill>
                  <a:srgbClr val="ffffff"/>
                </a:solidFill>
                <a:uFill>
                  <a:solidFill>
                    <a:srgbClr val="ffffff"/>
                  </a:solidFill>
                </a:uFill>
                <a:latin typeface="DFKai-SB"/>
              </a:rPr>
              <a:t>–</a:t>
            </a:r>
            <a:r>
              <a:rPr b="0" lang="en-US" sz="2400" spc="-1" strike="noStrike" u="heavy">
                <a:solidFill>
                  <a:srgbClr val="ffffff"/>
                </a:solidFill>
                <a:uFill>
                  <a:solidFill>
                    <a:srgbClr val="ffffff"/>
                  </a:solidFill>
                </a:uFill>
                <a:latin typeface="DFKai-SB"/>
              </a:rPr>
              <a:t>需要傳送和接收雙方均擁有相同的一把金鑰</a:t>
            </a:r>
            <a:endParaRPr b="0" lang="en-US" sz="1800" spc="-1" strike="noStrike">
              <a:solidFill>
                <a:srgbClr val="ffffff"/>
              </a:solidFill>
              <a:uFill>
                <a:solidFill>
                  <a:srgbClr val="ffffff"/>
                </a:solidFill>
              </a:uFill>
              <a:latin typeface="Arial"/>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TextShape 1"/>
          <p:cNvSpPr txBox="1"/>
          <p:nvPr/>
        </p:nvSpPr>
        <p:spPr>
          <a:xfrm>
            <a:off x="3197160" y="-56160"/>
            <a:ext cx="5625720" cy="1145160"/>
          </a:xfrm>
          <a:prstGeom prst="rect">
            <a:avLst/>
          </a:prstGeom>
          <a:noFill/>
          <a:ln>
            <a:noFill/>
          </a:ln>
        </p:spPr>
        <p:txBody>
          <a:bodyPr lIns="0" rIns="0" tIns="0" bIns="0" anchor="ctr"/>
          <a:p>
            <a:pPr marL="12600">
              <a:lnSpc>
                <a:spcPct val="100000"/>
              </a:lnSpc>
            </a:pPr>
            <a:r>
              <a:rPr b="0" lang="en-US" sz="4400" spc="9" strike="noStrike">
                <a:solidFill>
                  <a:srgbClr val="ffffff"/>
                </a:solidFill>
                <a:uFill>
                  <a:solidFill>
                    <a:srgbClr val="ffffff"/>
                  </a:solidFill>
                </a:uFill>
                <a:latin typeface="Microsoft YaHei"/>
              </a:rPr>
              <a:t>對稱加密技術的優缺點</a:t>
            </a:r>
            <a:endParaRPr b="0" lang="en-US" sz="1800" spc="-1" strike="noStrike">
              <a:solidFill>
                <a:srgbClr val="ffffff"/>
              </a:solidFill>
              <a:uFill>
                <a:solidFill>
                  <a:srgbClr val="ffffff"/>
                </a:solidFill>
              </a:uFill>
              <a:latin typeface="Calibri"/>
            </a:endParaRPr>
          </a:p>
        </p:txBody>
      </p:sp>
      <p:sp>
        <p:nvSpPr>
          <p:cNvPr id="359" name="CustomShape 2"/>
          <p:cNvSpPr/>
          <p:nvPr/>
        </p:nvSpPr>
        <p:spPr>
          <a:xfrm>
            <a:off x="2292480" y="1413000"/>
            <a:ext cx="7473600" cy="3574800"/>
          </a:xfrm>
          <a:prstGeom prst="rect">
            <a:avLst/>
          </a:prstGeom>
          <a:noFill/>
          <a:ln>
            <a:noFill/>
          </a:ln>
        </p:spPr>
        <p:style>
          <a:lnRef idx="0"/>
          <a:fillRef idx="0"/>
          <a:effectRef idx="0"/>
          <a:fontRef idx="minor"/>
        </p:style>
        <p:txBody>
          <a:bodyPr lIns="0" rIns="0" tIns="0" bIns="0"/>
          <a:p>
            <a:pPr marL="1260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優點：</a:t>
            </a:r>
            <a:endParaRPr b="0" lang="en-US" sz="1800" spc="-1" strike="noStrike">
              <a:solidFill>
                <a:srgbClr val="ffffff"/>
              </a:solidFill>
              <a:uFill>
                <a:solidFill>
                  <a:srgbClr val="ffffff"/>
                </a:solidFill>
              </a:uFill>
              <a:latin typeface="Arial"/>
            </a:endParaRPr>
          </a:p>
          <a:p>
            <a:pPr marL="46980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較快速</a:t>
            </a:r>
            <a:endParaRPr b="0" lang="en-US" sz="1800" spc="-1" strike="noStrike">
              <a:solidFill>
                <a:srgbClr val="ffffff"/>
              </a:solidFill>
              <a:uFill>
                <a:solidFill>
                  <a:srgbClr val="ffffff"/>
                </a:solidFill>
              </a:uFill>
              <a:latin typeface="Arial"/>
            </a:endParaRPr>
          </a:p>
          <a:p>
            <a:pPr marL="46980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如果使用足夠大的金鑰，將難以破解。</a:t>
            </a:r>
            <a:endParaRPr b="0" lang="en-US" sz="1800" spc="-1" strike="noStrike">
              <a:solidFill>
                <a:srgbClr val="ffffff"/>
              </a:solidFill>
              <a:uFill>
                <a:solidFill>
                  <a:srgbClr val="ffffff"/>
                </a:solidFill>
              </a:uFill>
              <a:latin typeface="Arial"/>
            </a:endParaRPr>
          </a:p>
          <a:p>
            <a:pPr marL="1260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缺點：</a:t>
            </a:r>
            <a:endParaRPr b="0" lang="en-US" sz="1800" spc="-1" strike="noStrike">
              <a:solidFill>
                <a:srgbClr val="ffffff"/>
              </a:solidFill>
              <a:uFill>
                <a:solidFill>
                  <a:srgbClr val="ffffff"/>
                </a:solidFill>
              </a:uFill>
              <a:latin typeface="Arial"/>
            </a:endParaRPr>
          </a:p>
          <a:p>
            <a:pPr marL="755640" indent="-285480">
              <a:lnSpc>
                <a:spcPct val="101000"/>
              </a:lnSpc>
            </a:pPr>
            <a:r>
              <a:rPr b="0" lang="en-US" sz="2400" spc="-4"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需要有一個安全性機制將金鑰安全性的分送至交易  的雙方。</a:t>
            </a:r>
            <a:endParaRPr b="0" lang="en-US" sz="1800" spc="-1" strike="noStrike">
              <a:solidFill>
                <a:srgbClr val="ffffff"/>
              </a:solidFill>
              <a:uFill>
                <a:solidFill>
                  <a:srgbClr val="ffffff"/>
                </a:solidFill>
              </a:uFill>
              <a:latin typeface="Arial"/>
            </a:endParaRPr>
          </a:p>
          <a:p>
            <a:pPr marL="755640" indent="-285480">
              <a:lnSpc>
                <a:spcPts val="981"/>
              </a:lnSpc>
            </a:pPr>
            <a:r>
              <a:rPr b="0" lang="en-US" sz="2400" spc="-4" strike="noStrike">
                <a:solidFill>
                  <a:srgbClr val="ffffff"/>
                </a:solidFill>
                <a:uFill>
                  <a:solidFill>
                    <a:srgbClr val="ffffff"/>
                  </a:solidFill>
                </a:uFill>
                <a:latin typeface="Arial"/>
              </a:rPr>
              <a:t>– </a:t>
            </a:r>
            <a:r>
              <a:rPr b="0" lang="en-US" sz="2400" spc="-4" strike="noStrike">
                <a:solidFill>
                  <a:srgbClr val="ffffff"/>
                </a:solidFill>
                <a:uFill>
                  <a:solidFill>
                    <a:srgbClr val="ffffff"/>
                  </a:solidFill>
                </a:uFill>
                <a:latin typeface="DFKai-SB"/>
              </a:rPr>
              <a:t>提供私密性</a:t>
            </a:r>
            <a:r>
              <a:rPr b="0" lang="en-US" sz="2400" spc="-4" strike="noStrike">
                <a:solidFill>
                  <a:srgbClr val="ffffff"/>
                </a:solidFill>
                <a:uFill>
                  <a:solidFill>
                    <a:srgbClr val="ffffff"/>
                  </a:solidFill>
                </a:uFill>
                <a:latin typeface="Arial"/>
              </a:rPr>
              <a:t>(Confidential)</a:t>
            </a:r>
            <a:r>
              <a:rPr b="0" lang="en-US" sz="2400" spc="-4" strike="noStrike">
                <a:solidFill>
                  <a:srgbClr val="ffffff"/>
                </a:solidFill>
                <a:uFill>
                  <a:solidFill>
                    <a:srgbClr val="ffffff"/>
                  </a:solidFill>
                </a:uFill>
                <a:latin typeface="DFKai-SB"/>
              </a:rPr>
              <a:t>的安全性能力，無法提供  </a:t>
            </a:r>
            <a:r>
              <a:rPr b="0" lang="en-US" sz="2400" spc="-1" strike="noStrike">
                <a:solidFill>
                  <a:srgbClr val="ffffff"/>
                </a:solidFill>
                <a:uFill>
                  <a:solidFill>
                    <a:srgbClr val="ffffff"/>
                  </a:solidFill>
                </a:uFill>
                <a:latin typeface="DFKai-SB"/>
              </a:rPr>
              <a:t>不可否認的能力</a:t>
            </a:r>
            <a:endParaRPr b="0" lang="en-US" sz="1800" spc="-1" strike="noStrike">
              <a:solidFill>
                <a:srgbClr val="ffffff"/>
              </a:solidFill>
              <a:uFill>
                <a:solidFill>
                  <a:srgbClr val="ffffff"/>
                </a:solidFill>
              </a:uFill>
              <a:latin typeface="Arial"/>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TextShape 1"/>
          <p:cNvSpPr txBox="1"/>
          <p:nvPr/>
        </p:nvSpPr>
        <p:spPr>
          <a:xfrm>
            <a:off x="2120760" y="-9360"/>
            <a:ext cx="10515240" cy="1145160"/>
          </a:xfrm>
          <a:prstGeom prst="rect">
            <a:avLst/>
          </a:prstGeom>
          <a:noFill/>
          <a:ln>
            <a:noFill/>
          </a:ln>
        </p:spPr>
        <p:txBody>
          <a:bodyPr lIns="0" rIns="0" tIns="0" bIns="0" anchor="ctr"/>
          <a:p>
            <a:pPr marL="2013120">
              <a:lnSpc>
                <a:spcPct val="100000"/>
              </a:lnSpc>
            </a:pPr>
            <a:r>
              <a:rPr b="1" lang="en-US" sz="4400" spc="-4" strike="noStrike">
                <a:solidFill>
                  <a:srgbClr val="ffffff"/>
                </a:solidFill>
                <a:uFill>
                  <a:solidFill>
                    <a:srgbClr val="ffffff"/>
                  </a:solidFill>
                </a:uFill>
                <a:latin typeface="Microsoft YaHei"/>
              </a:rPr>
              <a:t>非對稱性加密技術</a:t>
            </a:r>
            <a:endParaRPr b="0" lang="en-US" sz="1800" spc="-1" strike="noStrike">
              <a:solidFill>
                <a:srgbClr val="ffffff"/>
              </a:solidFill>
              <a:uFill>
                <a:solidFill>
                  <a:srgbClr val="ffffff"/>
                </a:solidFill>
              </a:uFill>
              <a:latin typeface="Calibri"/>
            </a:endParaRPr>
          </a:p>
        </p:txBody>
      </p:sp>
      <p:sp>
        <p:nvSpPr>
          <p:cNvPr id="361" name="CustomShape 2"/>
          <p:cNvSpPr/>
          <p:nvPr/>
        </p:nvSpPr>
        <p:spPr>
          <a:xfrm>
            <a:off x="1797120" y="1242000"/>
            <a:ext cx="9349920" cy="2121840"/>
          </a:xfrm>
          <a:prstGeom prst="rect">
            <a:avLst/>
          </a:prstGeom>
          <a:noFill/>
          <a:ln>
            <a:noFill/>
          </a:ln>
        </p:spPr>
        <p:style>
          <a:lnRef idx="0"/>
          <a:fillRef idx="0"/>
          <a:effectRef idx="0"/>
          <a:fontRef idx="minor"/>
        </p:style>
        <p:txBody>
          <a:bodyPr lIns="0" rIns="0" tIns="0" bIns="0"/>
          <a:p>
            <a:pPr marL="355680" indent="-342720">
              <a:lnSpc>
                <a:spcPct val="9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1" lang="en-US" sz="2750" spc="43" strike="noStrike">
                <a:solidFill>
                  <a:srgbClr val="ffffff"/>
                </a:solidFill>
                <a:uFill>
                  <a:solidFill>
                    <a:srgbClr val="ffffff"/>
                  </a:solidFill>
                </a:uFill>
                <a:latin typeface="Microsoft YaHei"/>
              </a:rPr>
              <a:t>非對稱性密碼學  </a:t>
            </a:r>
            <a:r>
              <a:rPr b="0" lang="en-US" sz="2400" spc="-9" strike="noStrike">
                <a:solidFill>
                  <a:srgbClr val="ffffff"/>
                </a:solidFill>
                <a:uFill>
                  <a:solidFill>
                    <a:srgbClr val="ffffff"/>
                  </a:solidFill>
                </a:uFill>
                <a:latin typeface="Arial"/>
              </a:rPr>
              <a:t>(Asymmetric  </a:t>
            </a:r>
            <a:r>
              <a:rPr b="0" lang="en-US" sz="2400" spc="-18" strike="noStrike">
                <a:solidFill>
                  <a:srgbClr val="ffffff"/>
                </a:solidFill>
                <a:uFill>
                  <a:solidFill>
                    <a:srgbClr val="ffffff"/>
                  </a:solidFill>
                </a:uFill>
                <a:latin typeface="Arial"/>
              </a:rPr>
              <a:t>Encryptio</a:t>
            </a:r>
            <a:r>
              <a:rPr b="0" lang="en-US" sz="2400" spc="52" strike="noStrike">
                <a:solidFill>
                  <a:srgbClr val="ffffff"/>
                </a:solidFill>
                <a:uFill>
                  <a:solidFill>
                    <a:srgbClr val="ffffff"/>
                  </a:solidFill>
                </a:uFill>
                <a:latin typeface="Arial"/>
              </a:rPr>
              <a:t>n</a:t>
            </a:r>
            <a:r>
              <a:rPr b="0" lang="en-US" sz="2400" spc="72" strike="noStrike">
                <a:solidFill>
                  <a:srgbClr val="ffffff"/>
                </a:solidFill>
                <a:uFill>
                  <a:solidFill>
                    <a:srgbClr val="ffffff"/>
                  </a:solidFill>
                </a:uFill>
                <a:latin typeface="DFKai-SB"/>
              </a:rPr>
              <a:t>；</a:t>
            </a:r>
            <a:r>
              <a:rPr b="0" lang="en-US" sz="2400" spc="-9" strike="noStrike">
                <a:solidFill>
                  <a:srgbClr val="ffffff"/>
                </a:solidFill>
                <a:uFill>
                  <a:solidFill>
                    <a:srgbClr val="ffffff"/>
                  </a:solidFill>
                </a:uFill>
                <a:latin typeface="Arial"/>
              </a:rPr>
              <a:t>Public  Key</a:t>
            </a:r>
            <a:r>
              <a:rPr b="0" lang="en-US" sz="2400" spc="-94" strike="noStrike">
                <a:solidFill>
                  <a:srgbClr val="ffffff"/>
                </a:solidFill>
                <a:uFill>
                  <a:solidFill>
                    <a:srgbClr val="ffffff"/>
                  </a:solidFill>
                </a:uFill>
                <a:latin typeface="Arial"/>
              </a:rPr>
              <a:t> </a:t>
            </a:r>
            <a:r>
              <a:rPr b="0" lang="en-US" sz="2400" spc="-9" strike="noStrike">
                <a:solidFill>
                  <a:srgbClr val="ffffff"/>
                </a:solidFill>
                <a:uFill>
                  <a:solidFill>
                    <a:srgbClr val="ffffff"/>
                  </a:solidFill>
                </a:uFill>
                <a:latin typeface="Arial"/>
              </a:rPr>
              <a:t>Encryption)</a:t>
            </a:r>
            <a:endParaRPr b="0" lang="en-US" sz="1800" spc="-1" strike="noStrike">
              <a:solidFill>
                <a:srgbClr val="ffffff"/>
              </a:solidFill>
              <a:uFill>
                <a:solidFill>
                  <a:srgbClr val="ffffff"/>
                </a:solidFill>
              </a:uFill>
              <a:latin typeface="Arial"/>
            </a:endParaRPr>
          </a:p>
          <a:p>
            <a:pPr marL="755640" indent="-285480">
              <a:lnSpc>
                <a:spcPct val="89000"/>
              </a:lnSpc>
            </a:pPr>
            <a:r>
              <a:rPr b="0" lang="en-US" sz="2400" spc="-4"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每個使用者擁有</a:t>
            </a:r>
            <a:r>
              <a:rPr b="0" lang="en-US" sz="2400" spc="-1" strike="noStrike" u="heavy">
                <a:solidFill>
                  <a:srgbClr val="ffffff"/>
                </a:solidFill>
                <a:uFill>
                  <a:solidFill>
                    <a:srgbClr val="ffffff"/>
                  </a:solidFill>
                </a:uFill>
                <a:latin typeface="DFKai-SB"/>
              </a:rPr>
              <a:t>一對金鑰</a:t>
            </a:r>
            <a:r>
              <a:rPr b="0" lang="en-US" sz="2400" spc="-1" strike="noStrike" u="heavy">
                <a:solidFill>
                  <a:srgbClr val="ffffff"/>
                </a:solidFill>
                <a:uFill>
                  <a:solidFill>
                    <a:srgbClr val="ffffff"/>
                  </a:solidFill>
                </a:uFill>
                <a:latin typeface="Arial"/>
              </a:rPr>
              <a:t>-</a:t>
            </a:r>
            <a:r>
              <a:rPr b="0" lang="en-US" sz="2400" spc="-1" strike="noStrike" u="heavy">
                <a:solidFill>
                  <a:srgbClr val="ffffff"/>
                </a:solidFill>
                <a:uFill>
                  <a:solidFill>
                    <a:srgbClr val="ffffff"/>
                  </a:solidFill>
                </a:uFill>
                <a:latin typeface="DFKai-SB"/>
              </a:rPr>
              <a:t>公開金鑰和私</a:t>
            </a:r>
            <a:r>
              <a:rPr b="0" lang="en-US" sz="2400" spc="-9" strike="noStrike" u="heavy">
                <a:solidFill>
                  <a:srgbClr val="ffffff"/>
                </a:solidFill>
                <a:uFill>
                  <a:solidFill>
                    <a:srgbClr val="ffffff"/>
                  </a:solidFill>
                </a:uFill>
                <a:latin typeface="DFKai-SB"/>
              </a:rPr>
              <a:t>密金鑰</a:t>
            </a:r>
            <a:r>
              <a:rPr b="0" lang="en-US" sz="2400" spc="-9" strike="noStrike" u="heavy">
                <a:solidFill>
                  <a:srgbClr val="ffffff"/>
                </a:solidFill>
                <a:uFill>
                  <a:solidFill>
                    <a:srgbClr val="ffffff"/>
                  </a:solidFill>
                </a:uFill>
                <a:latin typeface="Arial"/>
              </a:rPr>
              <a:t>(public key  </a:t>
            </a:r>
            <a:r>
              <a:rPr b="0" lang="en-US" sz="2400" spc="-12" strike="noStrike" u="heavy">
                <a:solidFill>
                  <a:srgbClr val="ffffff"/>
                </a:solidFill>
                <a:uFill>
                  <a:solidFill>
                    <a:srgbClr val="ffffff"/>
                  </a:solidFill>
                </a:uFill>
                <a:latin typeface="Arial"/>
              </a:rPr>
              <a:t>and </a:t>
            </a:r>
            <a:r>
              <a:rPr b="0" lang="en-US" sz="2400" spc="-4" strike="noStrike" u="heavy">
                <a:solidFill>
                  <a:srgbClr val="ffffff"/>
                </a:solidFill>
                <a:uFill>
                  <a:solidFill>
                    <a:srgbClr val="ffffff"/>
                  </a:solidFill>
                </a:uFill>
                <a:latin typeface="Arial"/>
              </a:rPr>
              <a:t>a </a:t>
            </a:r>
            <a:r>
              <a:rPr b="0" lang="en-US" sz="2400" spc="-18" strike="noStrike" u="heavy">
                <a:solidFill>
                  <a:srgbClr val="ffffff"/>
                </a:solidFill>
                <a:uFill>
                  <a:solidFill>
                    <a:srgbClr val="ffffff"/>
                  </a:solidFill>
                </a:uFill>
                <a:latin typeface="Arial"/>
              </a:rPr>
              <a:t>private </a:t>
            </a:r>
            <a:r>
              <a:rPr b="0" lang="en-US" sz="2400" spc="-4" strike="noStrike" u="heavy">
                <a:solidFill>
                  <a:srgbClr val="ffffff"/>
                </a:solidFill>
                <a:uFill>
                  <a:solidFill>
                    <a:srgbClr val="ffffff"/>
                  </a:solidFill>
                </a:uFill>
                <a:latin typeface="Arial"/>
              </a:rPr>
              <a:t>key)</a:t>
            </a:r>
            <a:r>
              <a:rPr b="0" lang="en-US" sz="2400" spc="-4" strike="noStrike">
                <a:solidFill>
                  <a:srgbClr val="ffffff"/>
                </a:solidFill>
                <a:uFill>
                  <a:solidFill>
                    <a:srgbClr val="ffffff"/>
                  </a:solidFill>
                </a:uFill>
                <a:latin typeface="DFKai-SB"/>
              </a:rPr>
              <a:t>，</a:t>
            </a:r>
            <a:r>
              <a:rPr b="0" lang="en-US" sz="2400" spc="-1" strike="noStrike">
                <a:solidFill>
                  <a:srgbClr val="ffffff"/>
                </a:solidFill>
                <a:uFill>
                  <a:solidFill>
                    <a:srgbClr val="ffffff"/>
                  </a:solidFill>
                </a:uFill>
                <a:latin typeface="DFKai-SB"/>
              </a:rPr>
              <a:t>訊息由其中一把金鑰加密後，必需由另一把金鑰予以解密，公開金鑰可以被廣泛的發佈，而私密金鑰必需隱密的加以保存。</a:t>
            </a:r>
            <a:endParaRPr b="0" lang="en-US" sz="1800" spc="-1" strike="noStrike">
              <a:solidFill>
                <a:srgbClr val="ffffff"/>
              </a:solidFill>
              <a:uFill>
                <a:solidFill>
                  <a:srgbClr val="ffffff"/>
                </a:solidFill>
              </a:uFill>
              <a:latin typeface="Arial"/>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TextShape 1"/>
          <p:cNvSpPr txBox="1"/>
          <p:nvPr/>
        </p:nvSpPr>
        <p:spPr>
          <a:xfrm>
            <a:off x="2362320" y="455400"/>
            <a:ext cx="10515240" cy="1145160"/>
          </a:xfrm>
          <a:prstGeom prst="rect">
            <a:avLst/>
          </a:prstGeom>
          <a:noFill/>
          <a:ln>
            <a:noFill/>
          </a:ln>
        </p:spPr>
        <p:txBody>
          <a:bodyPr lIns="0" rIns="0" tIns="0" bIns="0" anchor="ctr"/>
          <a:p>
            <a:pPr marL="1174680">
              <a:lnSpc>
                <a:spcPct val="100000"/>
              </a:lnSpc>
            </a:pPr>
            <a:r>
              <a:rPr b="0" lang="en-US" sz="4400" spc="-4" strike="noStrike">
                <a:solidFill>
                  <a:srgbClr val="ffffff"/>
                </a:solidFill>
                <a:uFill>
                  <a:solidFill>
                    <a:srgbClr val="ffffff"/>
                  </a:solidFill>
                </a:uFill>
                <a:latin typeface="Microsoft YaHei"/>
              </a:rPr>
              <a:t>非對稱加密技術的優缺點</a:t>
            </a:r>
            <a:endParaRPr b="0" lang="en-US" sz="1800" spc="-1" strike="noStrike">
              <a:solidFill>
                <a:srgbClr val="ffffff"/>
              </a:solidFill>
              <a:uFill>
                <a:solidFill>
                  <a:srgbClr val="ffffff"/>
                </a:solidFill>
              </a:uFill>
              <a:latin typeface="Calibri"/>
            </a:endParaRPr>
          </a:p>
        </p:txBody>
      </p:sp>
      <p:sp>
        <p:nvSpPr>
          <p:cNvPr id="363" name="CustomShape 2"/>
          <p:cNvSpPr/>
          <p:nvPr/>
        </p:nvSpPr>
        <p:spPr>
          <a:xfrm>
            <a:off x="2597040" y="1413000"/>
            <a:ext cx="6035400" cy="2248920"/>
          </a:xfrm>
          <a:prstGeom prst="rect">
            <a:avLst/>
          </a:prstGeom>
          <a:noFill/>
          <a:ln>
            <a:noFill/>
          </a:ln>
        </p:spPr>
        <p:style>
          <a:lnRef idx="0"/>
          <a:fillRef idx="0"/>
          <a:effectRef idx="0"/>
          <a:fontRef idx="minor"/>
        </p:style>
        <p:txBody>
          <a:bodyPr lIns="0" rIns="0" tIns="0" bIns="0"/>
          <a:p>
            <a:pPr marL="1260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優點：</a:t>
            </a:r>
            <a:endParaRPr b="0" lang="en-US" sz="1800" spc="-1" strike="noStrike">
              <a:solidFill>
                <a:srgbClr val="ffffff"/>
              </a:solidFill>
              <a:uFill>
                <a:solidFill>
                  <a:srgbClr val="ffffff"/>
                </a:solidFill>
              </a:uFill>
              <a:latin typeface="Arial"/>
            </a:endParaRPr>
          </a:p>
          <a:p>
            <a:pPr marL="46980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公開鑰匙可以公開分送</a:t>
            </a:r>
            <a:endParaRPr b="0" lang="en-US" sz="1800" spc="-1" strike="noStrike">
              <a:solidFill>
                <a:srgbClr val="ffffff"/>
              </a:solidFill>
              <a:uFill>
                <a:solidFill>
                  <a:srgbClr val="ffffff"/>
                </a:solidFill>
              </a:uFill>
              <a:latin typeface="Arial"/>
            </a:endParaRPr>
          </a:p>
          <a:p>
            <a:pPr marL="469800">
              <a:lnSpc>
                <a:spcPct val="100000"/>
              </a:lnSpc>
            </a:pPr>
            <a:r>
              <a:rPr b="0" lang="en-US" sz="2400" spc="-4"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提供</a:t>
            </a:r>
            <a:r>
              <a:rPr b="0" lang="en-US" sz="2400" spc="-372" strike="noStrike">
                <a:solidFill>
                  <a:srgbClr val="ffffff"/>
                </a:solidFill>
                <a:uFill>
                  <a:solidFill>
                    <a:srgbClr val="ffffff"/>
                  </a:solidFill>
                </a:uFill>
                <a:latin typeface="DFKai-SB"/>
              </a:rPr>
              <a:t> </a:t>
            </a:r>
            <a:r>
              <a:rPr b="0" lang="en-US" sz="2400" spc="-1" strike="noStrike">
                <a:solidFill>
                  <a:srgbClr val="ffffff"/>
                </a:solidFill>
                <a:uFill>
                  <a:solidFill>
                    <a:srgbClr val="ffffff"/>
                  </a:solidFill>
                </a:uFill>
                <a:latin typeface="DFKai-SB"/>
              </a:rPr>
              <a:t>私密性、驗證與不可否認性等服務</a:t>
            </a:r>
            <a:endParaRPr b="0" lang="en-US" sz="1800" spc="-1" strike="noStrike">
              <a:solidFill>
                <a:srgbClr val="ffffff"/>
              </a:solidFill>
              <a:uFill>
                <a:solidFill>
                  <a:srgbClr val="ffffff"/>
                </a:solidFill>
              </a:uFill>
              <a:latin typeface="Arial"/>
            </a:endParaRPr>
          </a:p>
          <a:p>
            <a:pPr marL="1260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缺點：</a:t>
            </a:r>
            <a:endParaRPr b="0" lang="en-US" sz="1800" spc="-1" strike="noStrike">
              <a:solidFill>
                <a:srgbClr val="ffffff"/>
              </a:solidFill>
              <a:uFill>
                <a:solidFill>
                  <a:srgbClr val="ffffff"/>
                </a:solidFill>
              </a:uFill>
              <a:latin typeface="Arial"/>
            </a:endParaRPr>
          </a:p>
          <a:p>
            <a:pPr marL="46980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效率較差</a:t>
            </a:r>
            <a:endParaRPr b="0" lang="en-US" sz="1800" spc="-1" strike="noStrike">
              <a:solidFill>
                <a:srgbClr val="ffffff"/>
              </a:solidFill>
              <a:uFill>
                <a:solidFill>
                  <a:srgbClr val="ffffff"/>
                </a:solidFill>
              </a:uFill>
              <a:latin typeface="Arial"/>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TextShape 1"/>
          <p:cNvSpPr txBox="1"/>
          <p:nvPr/>
        </p:nvSpPr>
        <p:spPr>
          <a:xfrm>
            <a:off x="1863360" y="244080"/>
            <a:ext cx="10515240" cy="1145160"/>
          </a:xfrm>
          <a:prstGeom prst="rect">
            <a:avLst/>
          </a:prstGeom>
          <a:noFill/>
          <a:ln>
            <a:noFill/>
          </a:ln>
        </p:spPr>
        <p:txBody>
          <a:bodyPr lIns="0" rIns="0" tIns="0" bIns="0" anchor="ctr"/>
          <a:p>
            <a:pPr marL="165240">
              <a:lnSpc>
                <a:spcPct val="100000"/>
              </a:lnSpc>
            </a:pPr>
            <a:r>
              <a:rPr b="0" lang="en-US" sz="4400" spc="-4" strike="noStrike">
                <a:solidFill>
                  <a:srgbClr val="ffffff"/>
                </a:solidFill>
                <a:uFill>
                  <a:solidFill>
                    <a:srgbClr val="ffffff"/>
                  </a:solidFill>
                </a:uFill>
                <a:latin typeface="Microsoft YaHei"/>
              </a:rPr>
              <a:t>對稱式加密法</a:t>
            </a:r>
            <a:r>
              <a:rPr b="0" lang="en-US" sz="4400" spc="-4" strike="noStrike">
                <a:solidFill>
                  <a:srgbClr val="ffffff"/>
                </a:solidFill>
                <a:uFill>
                  <a:solidFill>
                    <a:srgbClr val="ffffff"/>
                  </a:solidFill>
                </a:uFill>
                <a:latin typeface="Calibri Light"/>
              </a:rPr>
              <a:t>vs.</a:t>
            </a:r>
            <a:r>
              <a:rPr b="0" lang="en-US" sz="4400" spc="-4" strike="noStrike">
                <a:solidFill>
                  <a:srgbClr val="ffffff"/>
                </a:solidFill>
                <a:uFill>
                  <a:solidFill>
                    <a:srgbClr val="ffffff"/>
                  </a:solidFill>
                </a:uFill>
                <a:latin typeface="Microsoft YaHei"/>
              </a:rPr>
              <a:t>非對稱式加密法</a:t>
            </a:r>
            <a:endParaRPr b="0" lang="en-US" sz="1800" spc="-1" strike="noStrike">
              <a:solidFill>
                <a:srgbClr val="ffffff"/>
              </a:solidFill>
              <a:uFill>
                <a:solidFill>
                  <a:srgbClr val="ffffff"/>
                </a:solidFill>
              </a:uFill>
              <a:latin typeface="Calibri"/>
            </a:endParaRPr>
          </a:p>
        </p:txBody>
      </p:sp>
      <p:sp>
        <p:nvSpPr>
          <p:cNvPr id="365" name="CustomShape 2"/>
          <p:cNvSpPr/>
          <p:nvPr/>
        </p:nvSpPr>
        <p:spPr>
          <a:xfrm>
            <a:off x="10095480" y="5451480"/>
            <a:ext cx="280440" cy="305280"/>
          </a:xfrm>
          <a:prstGeom prst="rect">
            <a:avLst/>
          </a:prstGeom>
          <a:noFill/>
          <a:ln>
            <a:noFill/>
          </a:ln>
        </p:spPr>
        <p:style>
          <a:lnRef idx="0"/>
          <a:fillRef idx="0"/>
          <a:effectRef idx="0"/>
          <a:fontRef idx="minor"/>
        </p:style>
        <p:txBody>
          <a:bodyPr lIns="0" rIns="0" tIns="0" bIns="0"/>
          <a:p>
            <a:pPr marL="12600">
              <a:lnSpc>
                <a:spcPct val="100000"/>
              </a:lnSpc>
            </a:pPr>
            <a:r>
              <a:rPr b="1" lang="en-US" sz="2000" spc="4" strike="noStrike">
                <a:solidFill>
                  <a:srgbClr val="006600"/>
                </a:solidFill>
                <a:uFill>
                  <a:solidFill>
                    <a:srgbClr val="ffffff"/>
                  </a:solidFill>
                </a:uFill>
                <a:latin typeface="Microsoft YaHei"/>
              </a:rPr>
              <a:t>、</a:t>
            </a:r>
            <a:endParaRPr b="0" lang="en-US" sz="1800" spc="-1" strike="noStrike">
              <a:solidFill>
                <a:srgbClr val="ffffff"/>
              </a:solidFill>
              <a:uFill>
                <a:solidFill>
                  <a:srgbClr val="ffffff"/>
                </a:solidFill>
              </a:uFill>
              <a:latin typeface="Arial"/>
            </a:endParaRPr>
          </a:p>
        </p:txBody>
      </p:sp>
      <p:sp>
        <p:nvSpPr>
          <p:cNvPr id="366" name="CustomShape 3"/>
          <p:cNvSpPr/>
          <p:nvPr/>
        </p:nvSpPr>
        <p:spPr>
          <a:xfrm>
            <a:off x="1771560" y="1324080"/>
            <a:ext cx="1933200" cy="447480"/>
          </a:xfrm>
          <a:custGeom>
            <a:avLst/>
            <a:gdLst/>
            <a:ahLst/>
            <a:rect l="l" t="t" r="r" b="b"/>
            <a:pathLst>
              <a:path w="1933575" h="447675">
                <a:moveTo>
                  <a:pt x="0" y="0"/>
                </a:moveTo>
                <a:lnTo>
                  <a:pt x="1933575" y="447675"/>
                </a:lnTo>
              </a:path>
            </a:pathLst>
          </a:custGeom>
          <a:noFill/>
          <a:ln w="9360">
            <a:solidFill>
              <a:srgbClr val="000000"/>
            </a:solidFill>
            <a:round/>
          </a:ln>
        </p:spPr>
        <p:style>
          <a:lnRef idx="0"/>
          <a:fillRef idx="0"/>
          <a:effectRef idx="0"/>
          <a:fontRef idx="minor"/>
        </p:style>
      </p:sp>
      <p:graphicFrame>
        <p:nvGraphicFramePr>
          <p:cNvPr id="367" name="Table 4"/>
          <p:cNvGraphicFramePr/>
          <p:nvPr/>
        </p:nvGraphicFramePr>
        <p:xfrm>
          <a:off x="1757520" y="1309680"/>
          <a:ext cx="8496000" cy="4952520"/>
        </p:xfrm>
        <a:graphic>
          <a:graphicData uri="http://schemas.openxmlformats.org/drawingml/2006/table">
            <a:tbl>
              <a:tblPr/>
              <a:tblGrid>
                <a:gridCol w="1933560"/>
                <a:gridCol w="3247920"/>
                <a:gridCol w="3314520"/>
              </a:tblGrid>
              <a:tr h="366120">
                <a:tc>
                  <a:tcPr>
                    <a:lnL w="28080">
                      <a:solidFill>
                        <a:srgbClr val="000000"/>
                      </a:solidFill>
                    </a:lnL>
                    <a:lnR w="9360">
                      <a:solidFill>
                        <a:srgbClr val="000000"/>
                      </a:solidFill>
                    </a:lnR>
                    <a:lnT w="28080">
                      <a:solidFill>
                        <a:srgbClr val="000000"/>
                      </a:solidFill>
                    </a:lnT>
                    <a:lnB w="9360">
                      <a:solidFill>
                        <a:srgbClr val="000000"/>
                      </a:solidFill>
                    </a:lnB>
                    <a:solidFill>
                      <a:srgbClr val="00cc99"/>
                    </a:solidFill>
                  </a:tcPr>
                </a:tc>
                <a:tc>
                  <a:txBody>
                    <a:bodyPr lIns="0" rIns="0" tIns="0" bIns="0"/>
                    <a:p>
                      <a:pPr algn="ctr">
                        <a:lnSpc>
                          <a:spcPct val="100000"/>
                        </a:lnSpc>
                      </a:pPr>
                      <a:r>
                        <a:rPr b="1" lang="en-US" sz="2400" spc="-1" strike="noStrike">
                          <a:solidFill>
                            <a:srgbClr val="ffffff"/>
                          </a:solidFill>
                          <a:uFill>
                            <a:solidFill>
                              <a:srgbClr val="ffffff"/>
                            </a:solidFill>
                          </a:uFill>
                          <a:latin typeface="Microsoft YaHei"/>
                        </a:rPr>
                        <a:t>對稱式加密法</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28080">
                      <a:solidFill>
                        <a:srgbClr val="000000"/>
                      </a:solidFill>
                    </a:lnT>
                    <a:lnB w="9360">
                      <a:solidFill>
                        <a:srgbClr val="000000"/>
                      </a:solidFill>
                    </a:lnB>
                    <a:solidFill>
                      <a:srgbClr val="00cc99"/>
                    </a:solidFill>
                  </a:tcPr>
                </a:tc>
                <a:tc>
                  <a:txBody>
                    <a:bodyPr lIns="0" rIns="0" tIns="0" bIns="0"/>
                    <a:p>
                      <a:pPr marL="9360" algn="ctr">
                        <a:lnSpc>
                          <a:spcPct val="100000"/>
                        </a:lnSpc>
                      </a:pPr>
                      <a:r>
                        <a:rPr b="1" lang="en-US" sz="2400" spc="-1" strike="noStrike">
                          <a:solidFill>
                            <a:srgbClr val="ffffff"/>
                          </a:solidFill>
                          <a:uFill>
                            <a:solidFill>
                              <a:srgbClr val="ffffff"/>
                            </a:solidFill>
                          </a:uFill>
                          <a:latin typeface="Microsoft YaHei"/>
                        </a:rPr>
                        <a:t>非對稱式加密法</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28080">
                      <a:solidFill>
                        <a:srgbClr val="000000"/>
                      </a:solidFill>
                    </a:lnT>
                    <a:lnB w="9360">
                      <a:solidFill>
                        <a:srgbClr val="000000"/>
                      </a:solidFill>
                    </a:lnB>
                    <a:solidFill>
                      <a:srgbClr val="00cc99"/>
                    </a:solidFill>
                  </a:tcPr>
                </a:tc>
              </a:tr>
              <a:tr h="305280">
                <a:tc>
                  <a:txBody>
                    <a:bodyPr lIns="0" rIns="0" tIns="0" bIns="0"/>
                    <a:p>
                      <a:pPr marL="80640">
                        <a:lnSpc>
                          <a:spcPct val="100000"/>
                        </a:lnSpc>
                      </a:pPr>
                      <a:r>
                        <a:rPr b="1" lang="en-US" sz="2000" spc="24" strike="noStrike">
                          <a:solidFill>
                            <a:srgbClr val="ffffff"/>
                          </a:solidFill>
                          <a:uFill>
                            <a:solidFill>
                              <a:srgbClr val="ffffff"/>
                            </a:solidFill>
                          </a:uFill>
                          <a:latin typeface="Microsoft YaHei"/>
                        </a:rPr>
                        <a:t>其它名稱</a:t>
                      </a:r>
                      <a:endParaRPr b="0" lang="en-US" sz="1800" spc="-1" strike="noStrike">
                        <a:solidFill>
                          <a:srgbClr val="ffffff"/>
                        </a:solidFill>
                        <a:uFill>
                          <a:solidFill>
                            <a:srgbClr val="ffffff"/>
                          </a:solidFill>
                        </a:uFill>
                        <a:latin typeface="Arial"/>
                      </a:endParaRPr>
                    </a:p>
                  </a:txBody>
                  <a:tcPr>
                    <a:lnL w="28080">
                      <a:solidFill>
                        <a:srgbClr val="000000"/>
                      </a:solidFill>
                    </a:lnL>
                    <a:lnR w="9360">
                      <a:solidFill>
                        <a:srgbClr val="000000"/>
                      </a:solidFill>
                    </a:lnR>
                    <a:lnT w="9360">
                      <a:solidFill>
                        <a:srgbClr val="000000"/>
                      </a:solidFill>
                    </a:lnT>
                    <a:lnB w="9360">
                      <a:solidFill>
                        <a:srgbClr val="000000"/>
                      </a:solidFill>
                    </a:lnB>
                    <a:solidFill>
                      <a:srgbClr val="00cc99"/>
                    </a:solidFill>
                  </a:tcPr>
                </a:tc>
                <a:tc>
                  <a:txBody>
                    <a:bodyPr lIns="0" rIns="0" tIns="0" bIns="0"/>
                    <a:p>
                      <a:pPr algn="ctr">
                        <a:lnSpc>
                          <a:spcPct val="100000"/>
                        </a:lnSpc>
                      </a:pPr>
                      <a:r>
                        <a:rPr b="1" lang="en-US" sz="2000" spc="9" strike="noStrike">
                          <a:solidFill>
                            <a:srgbClr val="006600"/>
                          </a:solidFill>
                          <a:uFill>
                            <a:solidFill>
                              <a:srgbClr val="ffffff"/>
                            </a:solidFill>
                          </a:uFill>
                          <a:latin typeface="Microsoft YaHei"/>
                        </a:rPr>
                        <a:t>秘密金鑰加密法</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9360">
                      <a:solidFill>
                        <a:srgbClr val="000000"/>
                      </a:solidFill>
                    </a:lnB>
                    <a:solidFill>
                      <a:srgbClr val="dddddd"/>
                    </a:solidFill>
                  </a:tcPr>
                </a:tc>
                <a:tc>
                  <a:txBody>
                    <a:bodyPr lIns="0" rIns="0" tIns="0" bIns="0"/>
                    <a:p>
                      <a:pPr marL="9360" algn="ctr">
                        <a:lnSpc>
                          <a:spcPct val="100000"/>
                        </a:lnSpc>
                      </a:pPr>
                      <a:r>
                        <a:rPr b="1" lang="en-US" sz="2000" spc="9" strike="noStrike">
                          <a:solidFill>
                            <a:srgbClr val="006600"/>
                          </a:solidFill>
                          <a:uFill>
                            <a:solidFill>
                              <a:srgbClr val="ffffff"/>
                            </a:solidFill>
                          </a:uFill>
                          <a:latin typeface="Microsoft YaHei"/>
                        </a:rPr>
                        <a:t>公開金鑰加密法</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9360">
                      <a:solidFill>
                        <a:srgbClr val="000000"/>
                      </a:solidFill>
                    </a:lnT>
                    <a:lnB w="9360">
                      <a:solidFill>
                        <a:srgbClr val="000000"/>
                      </a:solidFill>
                    </a:lnB>
                    <a:solidFill>
                      <a:srgbClr val="dddddd"/>
                    </a:solidFill>
                  </a:tcPr>
                </a:tc>
              </a:tr>
              <a:tr h="610200">
                <a:tc>
                  <a:txBody>
                    <a:bodyPr lIns="0" rIns="0" tIns="0" bIns="0"/>
                    <a:p>
                      <a:pPr marL="80640">
                        <a:lnSpc>
                          <a:spcPct val="100000"/>
                        </a:lnSpc>
                      </a:pPr>
                      <a:r>
                        <a:rPr b="1" lang="en-US" sz="2000" spc="-1" strike="noStrike">
                          <a:solidFill>
                            <a:srgbClr val="ffffff"/>
                          </a:solidFill>
                          <a:uFill>
                            <a:solidFill>
                              <a:srgbClr val="ffffff"/>
                            </a:solidFill>
                          </a:uFill>
                          <a:latin typeface="Microsoft YaHei"/>
                        </a:rPr>
                        <a:t>加解密的</a:t>
                      </a:r>
                      <a:r>
                        <a:rPr b="1" lang="en-US" sz="2000" spc="-29" strike="noStrike">
                          <a:solidFill>
                            <a:srgbClr val="ffffff"/>
                          </a:solidFill>
                          <a:uFill>
                            <a:solidFill>
                              <a:srgbClr val="ffffff"/>
                            </a:solidFill>
                          </a:uFill>
                          <a:latin typeface="Arial"/>
                        </a:rPr>
                        <a:t>ke</a:t>
                      </a:r>
                      <a:r>
                        <a:rPr b="1" lang="en-US" sz="2000" spc="-103" strike="noStrike">
                          <a:solidFill>
                            <a:srgbClr val="ffffff"/>
                          </a:solidFill>
                          <a:uFill>
                            <a:solidFill>
                              <a:srgbClr val="ffffff"/>
                            </a:solidFill>
                          </a:uFill>
                          <a:latin typeface="Arial"/>
                        </a:rPr>
                        <a:t>y</a:t>
                      </a:r>
                      <a:r>
                        <a:rPr b="1" lang="en-US" sz="2000" spc="-1" strike="noStrike">
                          <a:solidFill>
                            <a:srgbClr val="ffffff"/>
                          </a:solidFill>
                          <a:uFill>
                            <a:solidFill>
                              <a:srgbClr val="ffffff"/>
                            </a:solidFill>
                          </a:uFill>
                          <a:latin typeface="Microsoft YaHei"/>
                        </a:rPr>
                        <a:t>是  </a:t>
                      </a:r>
                      <a:r>
                        <a:rPr b="1" lang="en-US" sz="2000" spc="24" strike="noStrike">
                          <a:solidFill>
                            <a:srgbClr val="ffffff"/>
                          </a:solidFill>
                          <a:uFill>
                            <a:solidFill>
                              <a:srgbClr val="ffffff"/>
                            </a:solidFill>
                          </a:uFill>
                          <a:latin typeface="Microsoft YaHei"/>
                        </a:rPr>
                        <a:t>否相同</a:t>
                      </a:r>
                      <a:endParaRPr b="0" lang="en-US" sz="1800" spc="-1" strike="noStrike">
                        <a:solidFill>
                          <a:srgbClr val="ffffff"/>
                        </a:solidFill>
                        <a:uFill>
                          <a:solidFill>
                            <a:srgbClr val="ffffff"/>
                          </a:solidFill>
                        </a:uFill>
                        <a:latin typeface="Arial"/>
                      </a:endParaRPr>
                    </a:p>
                  </a:txBody>
                  <a:tcPr>
                    <a:lnL w="28080">
                      <a:solidFill>
                        <a:srgbClr val="000000"/>
                      </a:solidFill>
                    </a:lnL>
                    <a:lnR w="9360">
                      <a:solidFill>
                        <a:srgbClr val="000000"/>
                      </a:solidFill>
                    </a:lnR>
                    <a:lnT w="9360">
                      <a:solidFill>
                        <a:srgbClr val="000000"/>
                      </a:solidFill>
                    </a:lnT>
                    <a:lnB w="9360">
                      <a:solidFill>
                        <a:srgbClr val="000000"/>
                      </a:solidFill>
                    </a:lnB>
                    <a:solidFill>
                      <a:srgbClr val="00cc99"/>
                    </a:solidFill>
                  </a:tcPr>
                </a:tc>
                <a:tc>
                  <a:txBody>
                    <a:bodyPr lIns="0" rIns="0" tIns="0" bIns="0"/>
                    <a:p>
                      <a:pPr algn="ctr">
                        <a:lnSpc>
                          <a:spcPct val="100000"/>
                        </a:lnSpc>
                      </a:pPr>
                      <a:r>
                        <a:rPr b="1" lang="en-US" sz="2000" spc="24" strike="noStrike">
                          <a:solidFill>
                            <a:srgbClr val="006600"/>
                          </a:solidFill>
                          <a:uFill>
                            <a:solidFill>
                              <a:srgbClr val="ffffff"/>
                            </a:solidFill>
                          </a:uFill>
                          <a:latin typeface="Microsoft YaHei"/>
                        </a:rPr>
                        <a:t>相同</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9360">
                      <a:solidFill>
                        <a:srgbClr val="000000"/>
                      </a:solidFill>
                    </a:lnB>
                    <a:solidFill>
                      <a:srgbClr val="dddddd"/>
                    </a:solidFill>
                  </a:tcPr>
                </a:tc>
                <a:tc>
                  <a:txBody>
                    <a:bodyPr lIns="0" rIns="0" tIns="0" bIns="0"/>
                    <a:p>
                      <a:pPr marL="9360" algn="ctr">
                        <a:lnSpc>
                          <a:spcPct val="100000"/>
                        </a:lnSpc>
                      </a:pPr>
                      <a:r>
                        <a:rPr b="1" lang="en-US" sz="2000" spc="24" strike="noStrike">
                          <a:solidFill>
                            <a:srgbClr val="006600"/>
                          </a:solidFill>
                          <a:uFill>
                            <a:solidFill>
                              <a:srgbClr val="ffffff"/>
                            </a:solidFill>
                          </a:uFill>
                          <a:latin typeface="Microsoft YaHei"/>
                        </a:rPr>
                        <a:t>不同</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9360">
                      <a:solidFill>
                        <a:srgbClr val="000000"/>
                      </a:solidFill>
                    </a:lnT>
                    <a:lnB w="9360">
                      <a:solidFill>
                        <a:srgbClr val="000000"/>
                      </a:solidFill>
                    </a:lnB>
                    <a:solidFill>
                      <a:srgbClr val="dddddd"/>
                    </a:solidFill>
                  </a:tcPr>
                </a:tc>
              </a:tr>
              <a:tr h="1085760">
                <a:tc>
                  <a:txBody>
                    <a:bodyPr lIns="0" rIns="0" tIns="0" bIns="0"/>
                    <a:p>
                      <a:pPr>
                        <a:lnSpc>
                          <a:spcPct val="100000"/>
                        </a:lnSpc>
                      </a:pPr>
                      <a:endParaRPr b="0" lang="en-US" sz="1800" spc="-1" strike="noStrike">
                        <a:solidFill>
                          <a:srgbClr val="ffffff"/>
                        </a:solidFill>
                        <a:uFill>
                          <a:solidFill>
                            <a:srgbClr val="ffffff"/>
                          </a:solidFill>
                        </a:uFill>
                        <a:latin typeface="Arial"/>
                      </a:endParaRPr>
                    </a:p>
                    <a:p>
                      <a:pPr marL="80640">
                        <a:lnSpc>
                          <a:spcPct val="100000"/>
                        </a:lnSpc>
                      </a:pPr>
                      <a:r>
                        <a:rPr b="1" lang="en-US" sz="2000" spc="4" strike="noStrike">
                          <a:solidFill>
                            <a:srgbClr val="ffffff"/>
                          </a:solidFill>
                          <a:uFill>
                            <a:solidFill>
                              <a:srgbClr val="ffffff"/>
                            </a:solidFill>
                          </a:uFill>
                          <a:latin typeface="Arial"/>
                        </a:rPr>
                        <a:t>key</a:t>
                      </a:r>
                      <a:r>
                        <a:rPr b="1" lang="en-US" sz="2000" spc="4" strike="noStrike">
                          <a:solidFill>
                            <a:srgbClr val="ffffff"/>
                          </a:solidFill>
                          <a:uFill>
                            <a:solidFill>
                              <a:srgbClr val="ffffff"/>
                            </a:solidFill>
                          </a:uFill>
                          <a:latin typeface="Microsoft YaHei"/>
                        </a:rPr>
                        <a:t>可否公開</a:t>
                      </a:r>
                      <a:endParaRPr b="0" lang="en-US" sz="1800" spc="-1" strike="noStrike">
                        <a:solidFill>
                          <a:srgbClr val="ffffff"/>
                        </a:solidFill>
                        <a:uFill>
                          <a:solidFill>
                            <a:srgbClr val="ffffff"/>
                          </a:solidFill>
                        </a:uFill>
                        <a:latin typeface="Arial"/>
                      </a:endParaRPr>
                    </a:p>
                  </a:txBody>
                  <a:tcPr>
                    <a:lnL w="28080">
                      <a:solidFill>
                        <a:srgbClr val="000000"/>
                      </a:solidFill>
                    </a:lnL>
                    <a:lnR w="9360">
                      <a:solidFill>
                        <a:srgbClr val="000000"/>
                      </a:solidFill>
                    </a:lnR>
                    <a:lnT w="9360">
                      <a:solidFill>
                        <a:srgbClr val="000000"/>
                      </a:solidFill>
                    </a:lnT>
                    <a:lnB w="9360">
                      <a:solidFill>
                        <a:srgbClr val="000000"/>
                      </a:solidFill>
                    </a:lnB>
                    <a:solidFill>
                      <a:srgbClr val="00cc99"/>
                    </a:solidFill>
                  </a:tcPr>
                </a:tc>
                <a:tc>
                  <a:txBody>
                    <a:bodyPr lIns="0" rIns="0" tIns="0" bIns="0"/>
                    <a:p>
                      <a:pPr>
                        <a:lnSpc>
                          <a:spcPct val="100000"/>
                        </a:lnSpc>
                      </a:pPr>
                      <a:endParaRPr b="0" lang="en-US" sz="1800" spc="-1" strike="noStrike">
                        <a:solidFill>
                          <a:srgbClr val="ffffff"/>
                        </a:solidFill>
                        <a:uFill>
                          <a:solidFill>
                            <a:srgbClr val="ffffff"/>
                          </a:solidFill>
                        </a:uFill>
                        <a:latin typeface="Arial"/>
                      </a:endParaRPr>
                    </a:p>
                    <a:p>
                      <a:pPr algn="ctr">
                        <a:lnSpc>
                          <a:spcPct val="100000"/>
                        </a:lnSpc>
                      </a:pPr>
                      <a:r>
                        <a:rPr b="1" lang="en-US" sz="2000" spc="24" strike="noStrike">
                          <a:solidFill>
                            <a:srgbClr val="006600"/>
                          </a:solidFill>
                          <a:uFill>
                            <a:solidFill>
                              <a:srgbClr val="ffffff"/>
                            </a:solidFill>
                          </a:uFill>
                          <a:latin typeface="Microsoft YaHei"/>
                        </a:rPr>
                        <a:t>不可公開</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9360">
                      <a:solidFill>
                        <a:srgbClr val="000000"/>
                      </a:solidFill>
                    </a:lnB>
                    <a:solidFill>
                      <a:srgbClr val="dddddd"/>
                    </a:solidFill>
                  </a:tcPr>
                </a:tc>
                <a:tc>
                  <a:txBody>
                    <a:bodyPr lIns="0" rIns="0" tIns="0" bIns="0"/>
                    <a:p>
                      <a:pPr marL="633240">
                        <a:lnSpc>
                          <a:spcPts val="1005"/>
                        </a:lnSpc>
                      </a:pPr>
                      <a:r>
                        <a:rPr b="1" lang="en-US" sz="2000" spc="-29" strike="noStrike">
                          <a:solidFill>
                            <a:srgbClr val="006600"/>
                          </a:solidFill>
                          <a:uFill>
                            <a:solidFill>
                              <a:srgbClr val="ffffff"/>
                            </a:solidFill>
                          </a:uFill>
                          <a:latin typeface="Microsoft YaHei"/>
                        </a:rPr>
                        <a:t>公開鑰匙可以公開  私有鑰匙不可公開</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9360">
                      <a:solidFill>
                        <a:srgbClr val="000000"/>
                      </a:solidFill>
                    </a:lnT>
                    <a:lnB w="9360">
                      <a:solidFill>
                        <a:srgbClr val="000000"/>
                      </a:solidFill>
                    </a:lnB>
                    <a:solidFill>
                      <a:srgbClr val="dddddd"/>
                    </a:solidFill>
                  </a:tcPr>
                </a:tc>
              </a:tr>
              <a:tr h="1117080">
                <a:tc>
                  <a:txBody>
                    <a:bodyPr lIns="0" rIns="0" tIns="0" bIns="0"/>
                    <a:p>
                      <a:pPr>
                        <a:lnSpc>
                          <a:spcPct val="100000"/>
                        </a:lnSpc>
                      </a:pPr>
                      <a:endParaRPr b="0" lang="en-US" sz="1800" spc="-1" strike="noStrike">
                        <a:solidFill>
                          <a:srgbClr val="ffffff"/>
                        </a:solidFill>
                        <a:uFill>
                          <a:solidFill>
                            <a:srgbClr val="ffffff"/>
                          </a:solidFill>
                        </a:uFill>
                        <a:latin typeface="Arial"/>
                      </a:endParaRPr>
                    </a:p>
                    <a:p>
                      <a:pPr marL="80640">
                        <a:lnSpc>
                          <a:spcPct val="100000"/>
                        </a:lnSpc>
                      </a:pPr>
                      <a:r>
                        <a:rPr b="1" lang="en-US" sz="2000" spc="4" strike="noStrike">
                          <a:solidFill>
                            <a:srgbClr val="ffffff"/>
                          </a:solidFill>
                          <a:uFill>
                            <a:solidFill>
                              <a:srgbClr val="ffffff"/>
                            </a:solidFill>
                          </a:uFill>
                          <a:latin typeface="Arial"/>
                        </a:rPr>
                        <a:t>key</a:t>
                      </a:r>
                      <a:r>
                        <a:rPr b="1" lang="en-US" sz="2000" spc="4" strike="noStrike">
                          <a:solidFill>
                            <a:srgbClr val="ffffff"/>
                          </a:solidFill>
                          <a:uFill>
                            <a:solidFill>
                              <a:srgbClr val="ffffff"/>
                            </a:solidFill>
                          </a:uFill>
                          <a:latin typeface="Microsoft YaHei"/>
                        </a:rPr>
                        <a:t>保管問題</a:t>
                      </a:r>
                      <a:endParaRPr b="0" lang="en-US" sz="1800" spc="-1" strike="noStrike">
                        <a:solidFill>
                          <a:srgbClr val="ffffff"/>
                        </a:solidFill>
                        <a:uFill>
                          <a:solidFill>
                            <a:srgbClr val="ffffff"/>
                          </a:solidFill>
                        </a:uFill>
                        <a:latin typeface="Arial"/>
                      </a:endParaRPr>
                    </a:p>
                  </a:txBody>
                  <a:tcPr>
                    <a:lnL w="28080">
                      <a:solidFill>
                        <a:srgbClr val="000000"/>
                      </a:solidFill>
                    </a:lnL>
                    <a:lnR w="9360">
                      <a:solidFill>
                        <a:srgbClr val="000000"/>
                      </a:solidFill>
                    </a:lnR>
                    <a:lnT w="9360">
                      <a:solidFill>
                        <a:srgbClr val="000000"/>
                      </a:solidFill>
                    </a:lnT>
                    <a:lnB w="9360">
                      <a:solidFill>
                        <a:srgbClr val="000000"/>
                      </a:solidFill>
                    </a:lnB>
                    <a:solidFill>
                      <a:srgbClr val="00cc99"/>
                    </a:solidFill>
                  </a:tcPr>
                </a:tc>
                <a:tc>
                  <a:txBody>
                    <a:bodyPr lIns="0" rIns="0" tIns="0" bIns="0"/>
                    <a:p>
                      <a:pPr algn="ctr">
                        <a:lnSpc>
                          <a:spcPct val="100000"/>
                        </a:lnSpc>
                      </a:pPr>
                      <a:r>
                        <a:rPr b="1" lang="en-US" sz="2000" spc="9" strike="noStrike">
                          <a:solidFill>
                            <a:srgbClr val="006600"/>
                          </a:solidFill>
                          <a:uFill>
                            <a:solidFill>
                              <a:srgbClr val="ffffff"/>
                            </a:solidFill>
                          </a:uFill>
                          <a:latin typeface="Microsoft YaHei"/>
                        </a:rPr>
                        <a:t>如果與</a:t>
                      </a:r>
                      <a:r>
                        <a:rPr b="1" lang="en-US" sz="2000" spc="9" strike="noStrike">
                          <a:solidFill>
                            <a:srgbClr val="006600"/>
                          </a:solidFill>
                          <a:uFill>
                            <a:solidFill>
                              <a:srgbClr val="ffffff"/>
                            </a:solidFill>
                          </a:uFill>
                          <a:latin typeface="Arial"/>
                        </a:rPr>
                        <a:t>N</a:t>
                      </a:r>
                      <a:r>
                        <a:rPr b="1" lang="en-US" sz="2000" spc="9" strike="noStrike">
                          <a:solidFill>
                            <a:srgbClr val="006600"/>
                          </a:solidFill>
                          <a:uFill>
                            <a:solidFill>
                              <a:srgbClr val="ffffff"/>
                            </a:solidFill>
                          </a:uFill>
                          <a:latin typeface="Microsoft YaHei"/>
                        </a:rPr>
                        <a:t>個人交換訊息</a:t>
                      </a:r>
                      <a:r>
                        <a:rPr b="1" lang="en-US" sz="2000" spc="9" strike="noStrike">
                          <a:solidFill>
                            <a:srgbClr val="006600"/>
                          </a:solidFill>
                          <a:uFill>
                            <a:solidFill>
                              <a:srgbClr val="ffffff"/>
                            </a:solidFill>
                          </a:uFill>
                          <a:latin typeface="Arial"/>
                        </a:rPr>
                        <a:t>,</a:t>
                      </a:r>
                      <a:endParaRPr b="0" lang="en-US" sz="1800" spc="-1" strike="noStrike">
                        <a:solidFill>
                          <a:srgbClr val="ffffff"/>
                        </a:solidFill>
                        <a:uFill>
                          <a:solidFill>
                            <a:srgbClr val="ffffff"/>
                          </a:solidFill>
                        </a:uFill>
                        <a:latin typeface="Arial"/>
                      </a:endParaRPr>
                    </a:p>
                    <a:p>
                      <a:pPr algn="ctr">
                        <a:lnSpc>
                          <a:spcPct val="100000"/>
                        </a:lnSpc>
                      </a:pPr>
                      <a:r>
                        <a:rPr b="1" lang="en-US" sz="2000" spc="4" strike="noStrike">
                          <a:solidFill>
                            <a:srgbClr val="006600"/>
                          </a:solidFill>
                          <a:uFill>
                            <a:solidFill>
                              <a:srgbClr val="ffffff"/>
                            </a:solidFill>
                          </a:uFill>
                          <a:latin typeface="Microsoft YaHei"/>
                        </a:rPr>
                        <a:t>需保管好</a:t>
                      </a:r>
                      <a:r>
                        <a:rPr b="1" lang="en-US" sz="2000" spc="4" strike="noStrike">
                          <a:solidFill>
                            <a:srgbClr val="006600"/>
                          </a:solidFill>
                          <a:uFill>
                            <a:solidFill>
                              <a:srgbClr val="ffffff"/>
                            </a:solidFill>
                          </a:uFill>
                          <a:latin typeface="Arial"/>
                        </a:rPr>
                        <a:t>N</a:t>
                      </a:r>
                      <a:r>
                        <a:rPr b="1" lang="en-US" sz="2000" spc="4" strike="noStrike">
                          <a:solidFill>
                            <a:srgbClr val="006600"/>
                          </a:solidFill>
                          <a:uFill>
                            <a:solidFill>
                              <a:srgbClr val="ffffff"/>
                            </a:solidFill>
                          </a:uFill>
                          <a:latin typeface="Microsoft YaHei"/>
                        </a:rPr>
                        <a:t>把加解密鑰匙</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9360">
                      <a:solidFill>
                        <a:srgbClr val="000000"/>
                      </a:solidFill>
                    </a:lnB>
                    <a:solidFill>
                      <a:srgbClr val="dddddd"/>
                    </a:solidFill>
                  </a:tcPr>
                </a:tc>
                <a:tc>
                  <a:txBody>
                    <a:bodyPr lIns="0" rIns="0" tIns="0" bIns="0"/>
                    <a:p>
                      <a:pPr marL="252000">
                        <a:lnSpc>
                          <a:spcPts val="1034"/>
                        </a:lnSpc>
                      </a:pPr>
                      <a:r>
                        <a:rPr b="1" lang="en-US" sz="2000" spc="-29" strike="noStrike">
                          <a:solidFill>
                            <a:srgbClr val="006600"/>
                          </a:solidFill>
                          <a:uFill>
                            <a:solidFill>
                              <a:srgbClr val="ffffff"/>
                            </a:solidFill>
                          </a:uFill>
                          <a:latin typeface="Microsoft YaHei"/>
                        </a:rPr>
                        <a:t>無論與多少人交換訊息，  只需保管自己的私密鑰匙</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9360">
                      <a:solidFill>
                        <a:srgbClr val="000000"/>
                      </a:solidFill>
                    </a:lnT>
                    <a:lnB w="9360">
                      <a:solidFill>
                        <a:srgbClr val="000000"/>
                      </a:solidFill>
                    </a:lnB>
                    <a:solidFill>
                      <a:srgbClr val="dddddd"/>
                    </a:solidFill>
                  </a:tcPr>
                </a:tc>
              </a:tr>
              <a:tr h="305280">
                <a:tc>
                  <a:txBody>
                    <a:bodyPr lIns="0" rIns="0" tIns="0" bIns="0"/>
                    <a:p>
                      <a:pPr marL="80640">
                        <a:lnSpc>
                          <a:spcPct val="100000"/>
                        </a:lnSpc>
                      </a:pPr>
                      <a:r>
                        <a:rPr b="1" lang="en-US" sz="2000" spc="-4" strike="noStrike">
                          <a:solidFill>
                            <a:srgbClr val="ffffff"/>
                          </a:solidFill>
                          <a:uFill>
                            <a:solidFill>
                              <a:srgbClr val="ffffff"/>
                            </a:solidFill>
                          </a:uFill>
                          <a:latin typeface="Microsoft YaHei"/>
                        </a:rPr>
                        <a:t>加解密速度</a:t>
                      </a:r>
                      <a:endParaRPr b="0" lang="en-US" sz="1800" spc="-1" strike="noStrike">
                        <a:solidFill>
                          <a:srgbClr val="ffffff"/>
                        </a:solidFill>
                        <a:uFill>
                          <a:solidFill>
                            <a:srgbClr val="ffffff"/>
                          </a:solidFill>
                        </a:uFill>
                        <a:latin typeface="Arial"/>
                      </a:endParaRPr>
                    </a:p>
                  </a:txBody>
                  <a:tcPr>
                    <a:lnL w="28080">
                      <a:solidFill>
                        <a:srgbClr val="000000"/>
                      </a:solidFill>
                    </a:lnL>
                    <a:lnR w="9360">
                      <a:solidFill>
                        <a:srgbClr val="000000"/>
                      </a:solidFill>
                    </a:lnR>
                    <a:lnT w="9360">
                      <a:solidFill>
                        <a:srgbClr val="000000"/>
                      </a:solidFill>
                    </a:lnT>
                    <a:lnB w="9360">
                      <a:solidFill>
                        <a:srgbClr val="000000"/>
                      </a:solidFill>
                    </a:lnB>
                    <a:solidFill>
                      <a:srgbClr val="00cc99"/>
                    </a:solidFill>
                  </a:tcPr>
                </a:tc>
                <a:tc>
                  <a:txBody>
                    <a:bodyPr lIns="0" rIns="0" tIns="0" bIns="0"/>
                    <a:p>
                      <a:pPr algn="ctr">
                        <a:lnSpc>
                          <a:spcPct val="100000"/>
                        </a:lnSpc>
                      </a:pPr>
                      <a:r>
                        <a:rPr b="1" lang="en-US" sz="2000" spc="-1" strike="noStrike">
                          <a:solidFill>
                            <a:srgbClr val="006600"/>
                          </a:solidFill>
                          <a:uFill>
                            <a:solidFill>
                              <a:srgbClr val="ffffff"/>
                            </a:solidFill>
                          </a:uFill>
                          <a:latin typeface="Microsoft YaHei"/>
                        </a:rPr>
                        <a:t>快</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9360">
                      <a:solidFill>
                        <a:srgbClr val="000000"/>
                      </a:solidFill>
                    </a:lnB>
                    <a:solidFill>
                      <a:srgbClr val="dddddd"/>
                    </a:solidFill>
                  </a:tcPr>
                </a:tc>
                <a:tc>
                  <a:txBody>
                    <a:bodyPr lIns="0" rIns="0" tIns="0" bIns="0"/>
                    <a:p>
                      <a:pPr algn="ctr">
                        <a:lnSpc>
                          <a:spcPct val="100000"/>
                        </a:lnSpc>
                      </a:pPr>
                      <a:r>
                        <a:rPr b="1" lang="en-US" sz="2000" spc="-1" strike="noStrike">
                          <a:solidFill>
                            <a:srgbClr val="006600"/>
                          </a:solidFill>
                          <a:uFill>
                            <a:solidFill>
                              <a:srgbClr val="ffffff"/>
                            </a:solidFill>
                          </a:uFill>
                          <a:latin typeface="Microsoft YaHei"/>
                        </a:rPr>
                        <a:t>慢</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9360">
                      <a:solidFill>
                        <a:srgbClr val="000000"/>
                      </a:solidFill>
                    </a:lnT>
                    <a:lnB w="9360">
                      <a:solidFill>
                        <a:srgbClr val="000000"/>
                      </a:solidFill>
                    </a:lnB>
                    <a:solidFill>
                      <a:srgbClr val="dddddd"/>
                    </a:solidFill>
                  </a:tcPr>
                </a:tc>
              </a:tr>
              <a:tr h="915120">
                <a:tc>
                  <a:txBody>
                    <a:bodyPr lIns="0" rIns="0" tIns="0" bIns="0"/>
                    <a:p>
                      <a:pPr>
                        <a:lnSpc>
                          <a:spcPct val="100000"/>
                        </a:lnSpc>
                      </a:pPr>
                      <a:endParaRPr b="0" lang="en-US" sz="1800" spc="-1" strike="noStrike">
                        <a:solidFill>
                          <a:srgbClr val="ffffff"/>
                        </a:solidFill>
                        <a:uFill>
                          <a:solidFill>
                            <a:srgbClr val="ffffff"/>
                          </a:solidFill>
                        </a:uFill>
                        <a:latin typeface="Arial"/>
                      </a:endParaRPr>
                    </a:p>
                    <a:p>
                      <a:pPr marL="80640">
                        <a:lnSpc>
                          <a:spcPct val="100000"/>
                        </a:lnSpc>
                      </a:pPr>
                      <a:r>
                        <a:rPr b="1" lang="en-US" sz="2000" spc="24" strike="noStrike">
                          <a:solidFill>
                            <a:srgbClr val="ffffff"/>
                          </a:solidFill>
                          <a:uFill>
                            <a:solidFill>
                              <a:srgbClr val="ffffff"/>
                            </a:solidFill>
                          </a:uFill>
                          <a:latin typeface="Microsoft YaHei"/>
                        </a:rPr>
                        <a:t>應用</a:t>
                      </a:r>
                      <a:endParaRPr b="0" lang="en-US" sz="1800" spc="-1" strike="noStrike">
                        <a:solidFill>
                          <a:srgbClr val="ffffff"/>
                        </a:solidFill>
                        <a:uFill>
                          <a:solidFill>
                            <a:srgbClr val="ffffff"/>
                          </a:solidFill>
                        </a:uFill>
                        <a:latin typeface="Arial"/>
                      </a:endParaRPr>
                    </a:p>
                  </a:txBody>
                  <a:tcPr>
                    <a:lnL w="28080">
                      <a:solidFill>
                        <a:srgbClr val="000000"/>
                      </a:solidFill>
                    </a:lnL>
                    <a:lnR w="9360">
                      <a:solidFill>
                        <a:srgbClr val="000000"/>
                      </a:solidFill>
                    </a:lnR>
                    <a:lnT w="9360">
                      <a:solidFill>
                        <a:srgbClr val="000000"/>
                      </a:solidFill>
                    </a:lnT>
                    <a:lnB w="28080">
                      <a:solidFill>
                        <a:srgbClr val="000000"/>
                      </a:solidFill>
                    </a:lnB>
                    <a:solidFill>
                      <a:srgbClr val="00cc99"/>
                    </a:solidFill>
                  </a:tcPr>
                </a:tc>
                <a:tc>
                  <a:txBody>
                    <a:bodyPr lIns="0" rIns="0" tIns="0" bIns="0"/>
                    <a:p>
                      <a:pPr marL="1033200" indent="-942480">
                        <a:lnSpc>
                          <a:spcPct val="100000"/>
                        </a:lnSpc>
                      </a:pPr>
                      <a:r>
                        <a:rPr b="1" lang="en-US" sz="2000" spc="-18" strike="noStrike">
                          <a:solidFill>
                            <a:srgbClr val="006600"/>
                          </a:solidFill>
                          <a:uFill>
                            <a:solidFill>
                              <a:srgbClr val="ffffff"/>
                            </a:solidFill>
                          </a:uFill>
                          <a:latin typeface="Microsoft YaHei"/>
                        </a:rPr>
                        <a:t>常用於加密長度較長的資料  </a:t>
                      </a:r>
                      <a:r>
                        <a:rPr b="1" lang="en-US" sz="2000" spc="-9" strike="noStrike">
                          <a:solidFill>
                            <a:srgbClr val="006600"/>
                          </a:solidFill>
                          <a:uFill>
                            <a:solidFill>
                              <a:srgbClr val="ffffff"/>
                            </a:solidFill>
                          </a:uFill>
                          <a:latin typeface="Microsoft YaHei"/>
                        </a:rPr>
                        <a:t>例：</a:t>
                      </a:r>
                      <a:r>
                        <a:rPr b="1" lang="en-US" sz="2000" spc="-9" strike="noStrike">
                          <a:solidFill>
                            <a:srgbClr val="006600"/>
                          </a:solidFill>
                          <a:uFill>
                            <a:solidFill>
                              <a:srgbClr val="ffffff"/>
                            </a:solidFill>
                          </a:uFill>
                          <a:latin typeface="Arial"/>
                        </a:rPr>
                        <a:t>email</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28080">
                      <a:solidFill>
                        <a:srgbClr val="000000"/>
                      </a:solidFill>
                    </a:lnB>
                    <a:solidFill>
                      <a:srgbClr val="dddddd"/>
                    </a:solidFill>
                  </a:tcPr>
                </a:tc>
                <a:tc>
                  <a:txBody>
                    <a:bodyPr lIns="0" rIns="0" tIns="0" bIns="0"/>
                    <a:p>
                      <a:pPr>
                        <a:lnSpc>
                          <a:spcPct val="100000"/>
                        </a:lnSpc>
                      </a:pPr>
                      <a:r>
                        <a:rPr b="1" lang="en-US" sz="2000" spc="-77" strike="noStrike">
                          <a:solidFill>
                            <a:srgbClr val="006600"/>
                          </a:solidFill>
                          <a:uFill>
                            <a:solidFill>
                              <a:srgbClr val="ffffff"/>
                            </a:solidFill>
                          </a:uFill>
                          <a:latin typeface="Microsoft YaHei"/>
                        </a:rPr>
                        <a:t>，常用於加密長度較短的資料</a:t>
                      </a:r>
                      <a:endParaRPr b="0" lang="en-US" sz="1800" spc="-1" strike="noStrike">
                        <a:solidFill>
                          <a:srgbClr val="ffffff"/>
                        </a:solidFill>
                        <a:uFill>
                          <a:solidFill>
                            <a:srgbClr val="ffffff"/>
                          </a:solidFill>
                        </a:uFill>
                        <a:latin typeface="Arial"/>
                      </a:endParaRPr>
                    </a:p>
                    <a:p>
                      <a:pPr marL="9360" algn="ctr">
                        <a:lnSpc>
                          <a:spcPct val="100000"/>
                        </a:lnSpc>
                      </a:pPr>
                      <a:r>
                        <a:rPr b="1" lang="en-US" sz="2000" spc="24" strike="noStrike">
                          <a:solidFill>
                            <a:srgbClr val="006600"/>
                          </a:solidFill>
                          <a:uFill>
                            <a:solidFill>
                              <a:srgbClr val="ffffff"/>
                            </a:solidFill>
                          </a:uFill>
                          <a:latin typeface="Microsoft YaHei"/>
                        </a:rPr>
                        <a:t>數位簽章</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9360">
                      <a:solidFill>
                        <a:srgbClr val="000000"/>
                      </a:solidFill>
                    </a:lnT>
                    <a:lnB w="28080">
                      <a:solidFill>
                        <a:srgbClr val="000000"/>
                      </a:solidFill>
                    </a:lnB>
                    <a:solidFill>
                      <a:srgbClr val="dddddd"/>
                    </a:solidFill>
                  </a:tcPr>
                </a:tc>
              </a:tr>
            </a:tbl>
          </a:graphicData>
        </a:graphic>
      </p:graphicFrame>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extShape 1"/>
          <p:cNvSpPr txBox="1"/>
          <p:nvPr/>
        </p:nvSpPr>
        <p:spPr>
          <a:xfrm>
            <a:off x="2362320" y="455400"/>
            <a:ext cx="10515240" cy="1145160"/>
          </a:xfrm>
          <a:prstGeom prst="rect">
            <a:avLst/>
          </a:prstGeom>
          <a:noFill/>
          <a:ln>
            <a:noFill/>
          </a:ln>
        </p:spPr>
        <p:txBody>
          <a:bodyPr lIns="0" rIns="0" tIns="0" bIns="0" anchor="ctr"/>
          <a:p>
            <a:pPr marL="1641600">
              <a:lnSpc>
                <a:spcPct val="100000"/>
              </a:lnSpc>
            </a:pPr>
            <a:r>
              <a:rPr b="0" lang="en-US" sz="4400" spc="9" strike="noStrike">
                <a:solidFill>
                  <a:srgbClr val="ffffff"/>
                </a:solidFill>
                <a:uFill>
                  <a:solidFill>
                    <a:srgbClr val="ffffff"/>
                  </a:solidFill>
                </a:uFill>
                <a:latin typeface="Microsoft YaHei"/>
              </a:rPr>
              <a:t>密碼學基本名詞</a:t>
            </a:r>
            <a:r>
              <a:rPr b="0" lang="en-US" sz="4400" spc="-199" strike="noStrike">
                <a:solidFill>
                  <a:srgbClr val="ffffff"/>
                </a:solidFill>
                <a:uFill>
                  <a:solidFill>
                    <a:srgbClr val="ffffff"/>
                  </a:solidFill>
                </a:uFill>
                <a:latin typeface="Microsoft YaHei"/>
              </a:rPr>
              <a:t> </a:t>
            </a:r>
            <a:r>
              <a:rPr b="0" lang="en-US" sz="4400" spc="4" strike="noStrike">
                <a:solidFill>
                  <a:srgbClr val="ffffff"/>
                </a:solidFill>
                <a:uFill>
                  <a:solidFill>
                    <a:srgbClr val="ffffff"/>
                  </a:solidFill>
                </a:uFill>
                <a:latin typeface="Calibri Light"/>
              </a:rPr>
              <a:t>(1/2)</a:t>
            </a:r>
            <a:endParaRPr b="0" lang="en-US" sz="1800" spc="-1" strike="noStrike">
              <a:solidFill>
                <a:srgbClr val="ffffff"/>
              </a:solidFill>
              <a:uFill>
                <a:solidFill>
                  <a:srgbClr val="ffffff"/>
                </a:solidFill>
              </a:uFill>
              <a:latin typeface="Calibri"/>
            </a:endParaRPr>
          </a:p>
        </p:txBody>
      </p:sp>
      <p:sp>
        <p:nvSpPr>
          <p:cNvPr id="275" name="CustomShape 2"/>
          <p:cNvSpPr/>
          <p:nvPr/>
        </p:nvSpPr>
        <p:spPr>
          <a:xfrm>
            <a:off x="2178000" y="1403280"/>
            <a:ext cx="7168680" cy="3502800"/>
          </a:xfrm>
          <a:prstGeom prst="rect">
            <a:avLst/>
          </a:prstGeom>
          <a:noFill/>
          <a:ln>
            <a:noFill/>
          </a:ln>
        </p:spPr>
        <p:style>
          <a:lnRef idx="0"/>
          <a:fillRef idx="0"/>
          <a:effectRef idx="0"/>
          <a:fontRef idx="minor"/>
        </p:style>
        <p:txBody>
          <a:bodyPr lIns="0" rIns="0" tIns="0" bIns="0"/>
          <a:p>
            <a:pPr marL="355680" indent="-342720">
              <a:lnSpc>
                <a:spcPct val="102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32" strike="noStrike">
                <a:solidFill>
                  <a:srgbClr val="ffffff"/>
                </a:solidFill>
                <a:uFill>
                  <a:solidFill>
                    <a:srgbClr val="ffffff"/>
                  </a:solidFill>
                </a:uFill>
                <a:latin typeface="DFKai-SB"/>
              </a:rPr>
              <a:t>密碼系統是由明文、加密演算法、金鑰、解  </a:t>
            </a:r>
            <a:r>
              <a:rPr b="0" lang="en-US" sz="2750" spc="49" strike="noStrike">
                <a:solidFill>
                  <a:srgbClr val="ffffff"/>
                </a:solidFill>
                <a:uFill>
                  <a:solidFill>
                    <a:srgbClr val="ffffff"/>
                  </a:solidFill>
                </a:uFill>
                <a:latin typeface="DFKai-SB"/>
              </a:rPr>
              <a:t>密演算法及密文組合而成。</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Arial"/>
              <a:buChar char="•"/>
            </a:pPr>
            <a:r>
              <a:rPr b="0" lang="en-US" sz="2750" spc="58" strike="noStrike">
                <a:solidFill>
                  <a:srgbClr val="ffffff"/>
                </a:solidFill>
                <a:uFill>
                  <a:solidFill>
                    <a:srgbClr val="ffffff"/>
                  </a:solidFill>
                </a:uFill>
                <a:latin typeface="DFKai-SB"/>
              </a:rPr>
              <a:t>明文</a:t>
            </a:r>
            <a:r>
              <a:rPr b="0" lang="en-US" sz="2750" spc="-644" strike="noStrike">
                <a:solidFill>
                  <a:srgbClr val="ffffff"/>
                </a:solidFill>
                <a:uFill>
                  <a:solidFill>
                    <a:srgbClr val="ffffff"/>
                  </a:solidFill>
                </a:uFill>
                <a:latin typeface="DFKai-SB"/>
              </a:rPr>
              <a:t> </a:t>
            </a:r>
            <a:r>
              <a:rPr b="0" lang="en-US" sz="2750" spc="4" strike="noStrike">
                <a:solidFill>
                  <a:srgbClr val="ffffff"/>
                </a:solidFill>
                <a:uFill>
                  <a:solidFill>
                    <a:srgbClr val="ffffff"/>
                  </a:solidFill>
                </a:uFill>
                <a:latin typeface="Arial"/>
              </a:rPr>
              <a:t>(Plaintext)</a:t>
            </a:r>
            <a:endParaRPr b="0" lang="en-US" sz="1800" spc="-1" strike="noStrike">
              <a:solidFill>
                <a:srgbClr val="ffffff"/>
              </a:solidFill>
              <a:uFill>
                <a:solidFill>
                  <a:srgbClr val="ffffff"/>
                </a:solidFill>
              </a:uFill>
              <a:latin typeface="Arial"/>
            </a:endParaRPr>
          </a:p>
          <a:p>
            <a:pPr marL="755640" indent="-285480">
              <a:lnSpc>
                <a:spcPts val="1005"/>
              </a:lnSpc>
            </a:pPr>
            <a:r>
              <a:rPr b="0" lang="en-US" sz="2400" spc="-4"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加密前的原始資料，為加密演算法的輸入，解密  演算法的輸出。</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Arial"/>
              <a:buChar char="•"/>
            </a:pPr>
            <a:r>
              <a:rPr b="0" lang="en-US" sz="2750" spc="58" strike="noStrike">
                <a:solidFill>
                  <a:srgbClr val="ffffff"/>
                </a:solidFill>
                <a:uFill>
                  <a:solidFill>
                    <a:srgbClr val="ffffff"/>
                  </a:solidFill>
                </a:uFill>
                <a:latin typeface="DFKai-SB"/>
              </a:rPr>
              <a:t>密文</a:t>
            </a:r>
            <a:r>
              <a:rPr b="0" lang="en-US" sz="2750" spc="-602" strike="noStrike">
                <a:solidFill>
                  <a:srgbClr val="ffffff"/>
                </a:solidFill>
                <a:uFill>
                  <a:solidFill>
                    <a:srgbClr val="ffffff"/>
                  </a:solidFill>
                </a:uFill>
                <a:latin typeface="DFKai-SB"/>
              </a:rPr>
              <a:t> </a:t>
            </a:r>
            <a:r>
              <a:rPr b="0" lang="en-US" sz="2750" spc="4" strike="noStrike">
                <a:solidFill>
                  <a:srgbClr val="ffffff"/>
                </a:solidFill>
                <a:uFill>
                  <a:solidFill>
                    <a:srgbClr val="ffffff"/>
                  </a:solidFill>
                </a:uFill>
                <a:latin typeface="Arial"/>
              </a:rPr>
              <a:t>(Ciphertext)</a:t>
            </a:r>
            <a:endParaRPr b="0" lang="en-US" sz="1800" spc="-1" strike="noStrike">
              <a:solidFill>
                <a:srgbClr val="ffffff"/>
              </a:solidFill>
              <a:uFill>
                <a:solidFill>
                  <a:srgbClr val="ffffff"/>
                </a:solidFill>
              </a:uFill>
              <a:latin typeface="Arial"/>
            </a:endParaRPr>
          </a:p>
          <a:p>
            <a:pPr marL="755640" indent="-285480">
              <a:lnSpc>
                <a:spcPts val="1005"/>
              </a:lnSpc>
            </a:pPr>
            <a:r>
              <a:rPr b="0" lang="en-US" sz="2400" spc="-4"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加密之後的資料，為加密演算法的輸出，解密演  算法的輸入。</a:t>
            </a:r>
            <a:endParaRPr b="0" lang="en-US" sz="1800" spc="-1" strike="noStrike">
              <a:solidFill>
                <a:srgbClr val="ffffff"/>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Shape 1"/>
          <p:cNvSpPr txBox="1"/>
          <p:nvPr/>
        </p:nvSpPr>
        <p:spPr>
          <a:xfrm>
            <a:off x="2185920" y="263520"/>
            <a:ext cx="10515240" cy="1145160"/>
          </a:xfrm>
          <a:prstGeom prst="rect">
            <a:avLst/>
          </a:prstGeom>
          <a:noFill/>
          <a:ln>
            <a:noFill/>
          </a:ln>
        </p:spPr>
        <p:txBody>
          <a:bodyPr lIns="0" rIns="0" tIns="0" bIns="0" anchor="ctr"/>
          <a:p>
            <a:pPr marL="336600">
              <a:lnSpc>
                <a:spcPct val="100000"/>
              </a:lnSpc>
            </a:pPr>
            <a:r>
              <a:rPr b="0" lang="en-US" sz="4400" spc="-4" strike="noStrike">
                <a:solidFill>
                  <a:srgbClr val="ffffff"/>
                </a:solidFill>
                <a:uFill>
                  <a:solidFill>
                    <a:srgbClr val="ffffff"/>
                  </a:solidFill>
                </a:uFill>
                <a:latin typeface="Microsoft YaHei"/>
              </a:rPr>
              <a:t>評論對稱加密與非對稱加密技術</a:t>
            </a:r>
            <a:endParaRPr b="0" lang="en-US" sz="1800" spc="-1" strike="noStrike">
              <a:solidFill>
                <a:srgbClr val="ffffff"/>
              </a:solidFill>
              <a:uFill>
                <a:solidFill>
                  <a:srgbClr val="ffffff"/>
                </a:solidFill>
              </a:uFill>
              <a:latin typeface="Calibri"/>
            </a:endParaRPr>
          </a:p>
        </p:txBody>
      </p:sp>
      <p:sp>
        <p:nvSpPr>
          <p:cNvPr id="369" name="CustomShape 2"/>
          <p:cNvSpPr/>
          <p:nvPr/>
        </p:nvSpPr>
        <p:spPr>
          <a:xfrm>
            <a:off x="2206800" y="1403280"/>
            <a:ext cx="7492680" cy="1787760"/>
          </a:xfrm>
          <a:prstGeom prst="rect">
            <a:avLst/>
          </a:prstGeom>
          <a:noFill/>
          <a:ln>
            <a:noFill/>
          </a:ln>
        </p:spPr>
        <p:style>
          <a:lnRef idx="0"/>
          <a:fillRef idx="0"/>
          <a:effectRef idx="0"/>
          <a:fontRef idx="minor"/>
        </p:style>
        <p:txBody>
          <a:bodyPr lIns="0" rIns="0" tIns="0" bIns="0"/>
          <a:p>
            <a:pPr marL="355680" indent="-342720">
              <a:lnSpc>
                <a:spcPct val="102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3" strike="noStrike">
                <a:solidFill>
                  <a:srgbClr val="ffffff"/>
                </a:solidFill>
                <a:uFill>
                  <a:solidFill>
                    <a:srgbClr val="ffffff"/>
                  </a:solidFill>
                </a:uFill>
                <a:latin typeface="DFKai-SB"/>
              </a:rPr>
              <a:t>非對稱性加密技術並非要用來取代對稱性加  </a:t>
            </a:r>
            <a:r>
              <a:rPr b="0" lang="en-US" sz="2750" spc="52" strike="noStrike">
                <a:solidFill>
                  <a:srgbClr val="ffffff"/>
                </a:solidFill>
                <a:uFill>
                  <a:solidFill>
                    <a:srgbClr val="ffffff"/>
                  </a:solidFill>
                </a:uFill>
                <a:latin typeface="DFKai-SB"/>
              </a:rPr>
              <a:t>密技術，而是用來彌補其不足並加強安全性。</a:t>
            </a:r>
            <a:endParaRPr b="0" lang="en-US" sz="1800" spc="-1" strike="noStrike">
              <a:solidFill>
                <a:srgbClr val="ffffff"/>
              </a:solidFill>
              <a:uFill>
                <a:solidFill>
                  <a:srgbClr val="ffffff"/>
                </a:solidFill>
              </a:uFill>
              <a:latin typeface="Arial"/>
            </a:endParaRPr>
          </a:p>
          <a:p>
            <a:pPr marL="12600" indent="-34272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52" strike="noStrike">
                <a:solidFill>
                  <a:srgbClr val="ffffff"/>
                </a:solidFill>
                <a:uFill>
                  <a:solidFill>
                    <a:srgbClr val="ffffff"/>
                  </a:solidFill>
                </a:uFill>
                <a:latin typeface="DFKai-SB"/>
              </a:rPr>
              <a:t>二者各有優劣，實務上經常合併使用。</a:t>
            </a:r>
            <a:endParaRPr b="0" lang="en-US" sz="1800" spc="-1" strike="noStrike">
              <a:solidFill>
                <a:srgbClr val="ffffff"/>
              </a:solidFill>
              <a:uFill>
                <a:solidFill>
                  <a:srgbClr val="ffffff"/>
                </a:solidFill>
              </a:uFill>
              <a:latin typeface="Arial"/>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TextShape 1"/>
          <p:cNvSpPr txBox="1"/>
          <p:nvPr/>
        </p:nvSpPr>
        <p:spPr>
          <a:xfrm>
            <a:off x="2362320" y="455400"/>
            <a:ext cx="10515240" cy="1145160"/>
          </a:xfrm>
          <a:prstGeom prst="rect">
            <a:avLst/>
          </a:prstGeom>
          <a:noFill/>
          <a:ln>
            <a:noFill/>
          </a:ln>
        </p:spPr>
        <p:txBody>
          <a:bodyPr lIns="0" rIns="0" tIns="0" bIns="0" anchor="ctr"/>
          <a:p>
            <a:pPr marL="1174680">
              <a:lnSpc>
                <a:spcPct val="100000"/>
              </a:lnSpc>
            </a:pPr>
            <a:r>
              <a:rPr b="0" lang="en-US" sz="4400" spc="-4" strike="noStrike">
                <a:solidFill>
                  <a:srgbClr val="ffffff"/>
                </a:solidFill>
                <a:uFill>
                  <a:solidFill>
                    <a:srgbClr val="ffffff"/>
                  </a:solidFill>
                </a:uFill>
                <a:latin typeface="Microsoft YaHei"/>
              </a:rPr>
              <a:t>常見對稱性加密演算法則</a:t>
            </a:r>
            <a:endParaRPr b="0" lang="en-US" sz="1800" spc="-1" strike="noStrike">
              <a:solidFill>
                <a:srgbClr val="ffffff"/>
              </a:solidFill>
              <a:uFill>
                <a:solidFill>
                  <a:srgbClr val="ffffff"/>
                </a:solidFill>
              </a:uFill>
              <a:latin typeface="Calibri"/>
            </a:endParaRPr>
          </a:p>
        </p:txBody>
      </p:sp>
      <p:sp>
        <p:nvSpPr>
          <p:cNvPr id="371" name="CustomShape 2"/>
          <p:cNvSpPr/>
          <p:nvPr/>
        </p:nvSpPr>
        <p:spPr>
          <a:xfrm>
            <a:off x="2292480" y="1413000"/>
            <a:ext cx="6921000" cy="3407760"/>
          </a:xfrm>
          <a:prstGeom prst="rect">
            <a:avLst/>
          </a:prstGeom>
          <a:noFill/>
          <a:ln>
            <a:noFill/>
          </a:ln>
        </p:spPr>
        <p:style>
          <a:lnRef idx="0"/>
          <a:fillRef idx="0"/>
          <a:effectRef idx="0"/>
          <a:fontRef idx="minor"/>
        </p:style>
        <p:txBody>
          <a:bodyPr lIns="0" rIns="0" tIns="0" bIns="0"/>
          <a:p>
            <a:pPr marL="355680" indent="-342720">
              <a:lnSpc>
                <a:spcPct val="100000"/>
              </a:lnSpc>
              <a:buClr>
                <a:srgbClr val="ffffff"/>
              </a:buClr>
              <a:buFont typeface="Symbol" charset="2"/>
              <a:buChar char=""/>
            </a:pPr>
            <a:r>
              <a:rPr b="0" lang="en-US" sz="2750" spc="18" strike="noStrike">
                <a:solidFill>
                  <a:srgbClr val="ffffff"/>
                </a:solidFill>
                <a:uFill>
                  <a:solidFill>
                    <a:srgbClr val="ffffff"/>
                  </a:solidFill>
                </a:uFill>
                <a:latin typeface="Arial"/>
              </a:rPr>
              <a:t>Data Encryption Standard</a:t>
            </a:r>
            <a:r>
              <a:rPr b="0" lang="en-US" sz="2750" spc="-32" strike="noStrike">
                <a:solidFill>
                  <a:srgbClr val="ffffff"/>
                </a:solidFill>
                <a:uFill>
                  <a:solidFill>
                    <a:srgbClr val="ffffff"/>
                  </a:solidFill>
                </a:uFill>
                <a:latin typeface="Arial"/>
              </a:rPr>
              <a:t> </a:t>
            </a:r>
            <a:r>
              <a:rPr b="0" lang="en-US" sz="2750" spc="18" strike="noStrike">
                <a:solidFill>
                  <a:srgbClr val="ffffff"/>
                </a:solidFill>
                <a:uFill>
                  <a:solidFill>
                    <a:srgbClr val="ffffff"/>
                  </a:solidFill>
                </a:uFill>
                <a:latin typeface="Arial"/>
              </a:rPr>
              <a:t>(DES)</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Symbol" charset="2"/>
              <a:buChar char=""/>
            </a:pPr>
            <a:r>
              <a:rPr b="0" lang="en-US" sz="2750" spc="18" strike="noStrike">
                <a:solidFill>
                  <a:srgbClr val="ffffff"/>
                </a:solidFill>
                <a:uFill>
                  <a:solidFill>
                    <a:srgbClr val="ffffff"/>
                  </a:solidFill>
                </a:uFill>
                <a:latin typeface="Arial"/>
              </a:rPr>
              <a:t>Triple </a:t>
            </a:r>
            <a:r>
              <a:rPr b="0" lang="en-US" sz="2750" spc="24" strike="noStrike">
                <a:solidFill>
                  <a:srgbClr val="ffffff"/>
                </a:solidFill>
                <a:uFill>
                  <a:solidFill>
                    <a:srgbClr val="ffffff"/>
                  </a:solidFill>
                </a:uFill>
                <a:latin typeface="Arial"/>
              </a:rPr>
              <a:t>DES</a:t>
            </a:r>
            <a:r>
              <a:rPr b="0" lang="en-US" sz="2750" spc="-77" strike="noStrike">
                <a:solidFill>
                  <a:srgbClr val="ffffff"/>
                </a:solidFill>
                <a:uFill>
                  <a:solidFill>
                    <a:srgbClr val="ffffff"/>
                  </a:solidFill>
                </a:uFill>
                <a:latin typeface="Arial"/>
              </a:rPr>
              <a:t> </a:t>
            </a:r>
            <a:r>
              <a:rPr b="0" lang="en-US" sz="2750" spc="24" strike="noStrike">
                <a:solidFill>
                  <a:srgbClr val="ffffff"/>
                </a:solidFill>
                <a:uFill>
                  <a:solidFill>
                    <a:srgbClr val="ffffff"/>
                  </a:solidFill>
                </a:uFill>
                <a:latin typeface="Arial"/>
              </a:rPr>
              <a:t>(3DES)</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Symbol" charset="2"/>
              <a:buChar char=""/>
            </a:pPr>
            <a:r>
              <a:rPr b="0" lang="en-US" sz="2750" spc="-1" strike="noStrike">
                <a:solidFill>
                  <a:srgbClr val="ffffff"/>
                </a:solidFill>
                <a:uFill>
                  <a:solidFill>
                    <a:srgbClr val="ffffff"/>
                  </a:solidFill>
                </a:uFill>
                <a:latin typeface="Arial"/>
              </a:rPr>
              <a:t>IDEA</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Symbol" charset="2"/>
              <a:buChar char=""/>
            </a:pPr>
            <a:r>
              <a:rPr b="0" lang="en-US" sz="2750" spc="9" strike="noStrike">
                <a:solidFill>
                  <a:srgbClr val="ffffff"/>
                </a:solidFill>
                <a:uFill>
                  <a:solidFill>
                    <a:srgbClr val="ffffff"/>
                  </a:solidFill>
                </a:uFill>
                <a:latin typeface="Arial"/>
              </a:rPr>
              <a:t>Blowfish</a:t>
            </a:r>
            <a:r>
              <a:rPr b="0" lang="en-US" sz="2750" spc="9" strike="noStrike">
                <a:solidFill>
                  <a:srgbClr val="ffffff"/>
                </a:solidFill>
                <a:uFill>
                  <a:solidFill>
                    <a:srgbClr val="ffffff"/>
                  </a:solidFill>
                </a:uFill>
                <a:latin typeface="DFKai-SB"/>
              </a:rPr>
              <a:t>；</a:t>
            </a:r>
            <a:r>
              <a:rPr b="0" lang="en-US" sz="2750" spc="9" strike="noStrike">
                <a:solidFill>
                  <a:srgbClr val="ffffff"/>
                </a:solidFill>
                <a:uFill>
                  <a:solidFill>
                    <a:srgbClr val="ffffff"/>
                  </a:solidFill>
                </a:uFill>
                <a:latin typeface="Arial"/>
              </a:rPr>
              <a:t>Twofish</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Symbol" charset="2"/>
              <a:buChar char=""/>
            </a:pPr>
            <a:r>
              <a:rPr b="0" lang="en-US" sz="2750" spc="43" strike="noStrike">
                <a:solidFill>
                  <a:srgbClr val="ffffff"/>
                </a:solidFill>
                <a:uFill>
                  <a:solidFill>
                    <a:srgbClr val="ffffff"/>
                  </a:solidFill>
                </a:uFill>
                <a:latin typeface="Arial"/>
              </a:rPr>
              <a:t>RC4</a:t>
            </a:r>
            <a:r>
              <a:rPr b="0" lang="en-US" sz="2750" spc="43" strike="noStrike">
                <a:solidFill>
                  <a:srgbClr val="ffffff"/>
                </a:solidFill>
                <a:uFill>
                  <a:solidFill>
                    <a:srgbClr val="ffffff"/>
                  </a:solidFill>
                </a:uFill>
                <a:latin typeface="DFKai-SB"/>
              </a:rPr>
              <a:t>、</a:t>
            </a:r>
            <a:r>
              <a:rPr b="0" lang="en-US" sz="2750" spc="43" strike="noStrike">
                <a:solidFill>
                  <a:srgbClr val="ffffff"/>
                </a:solidFill>
                <a:uFill>
                  <a:solidFill>
                    <a:srgbClr val="ffffff"/>
                  </a:solidFill>
                </a:uFill>
                <a:latin typeface="Arial"/>
              </a:rPr>
              <a:t>RC5</a:t>
            </a:r>
            <a:r>
              <a:rPr b="0" lang="en-US" sz="2750" spc="43" strike="noStrike">
                <a:solidFill>
                  <a:srgbClr val="ffffff"/>
                </a:solidFill>
                <a:uFill>
                  <a:solidFill>
                    <a:srgbClr val="ffffff"/>
                  </a:solidFill>
                </a:uFill>
                <a:latin typeface="DFKai-SB"/>
              </a:rPr>
              <a:t>、</a:t>
            </a:r>
            <a:r>
              <a:rPr b="0" lang="en-US" sz="2750" spc="43" strike="noStrike">
                <a:solidFill>
                  <a:srgbClr val="ffffff"/>
                </a:solidFill>
                <a:uFill>
                  <a:solidFill>
                    <a:srgbClr val="ffffff"/>
                  </a:solidFill>
                </a:uFill>
                <a:latin typeface="Arial"/>
              </a:rPr>
              <a:t>RC6</a:t>
            </a:r>
            <a:endParaRPr b="0" lang="en-US" sz="1800" spc="-1" strike="noStrike">
              <a:solidFill>
                <a:srgbClr val="ffffff"/>
              </a:solidFill>
              <a:uFill>
                <a:solidFill>
                  <a:srgbClr val="ffffff"/>
                </a:solidFill>
              </a:uFill>
              <a:latin typeface="Arial"/>
            </a:endParaRPr>
          </a:p>
          <a:p>
            <a:pPr marL="355680" indent="-342720">
              <a:lnSpc>
                <a:spcPct val="102000"/>
              </a:lnSpc>
              <a:buClr>
                <a:srgbClr val="ffffff"/>
              </a:buClr>
              <a:buFont typeface="Symbol" charset="2"/>
              <a:buChar char=""/>
            </a:pPr>
            <a:r>
              <a:rPr b="0" lang="en-US" sz="2750" spc="29" strike="noStrike">
                <a:solidFill>
                  <a:srgbClr val="ffffff"/>
                </a:solidFill>
                <a:uFill>
                  <a:solidFill>
                    <a:srgbClr val="ffffff"/>
                  </a:solidFill>
                </a:uFill>
                <a:latin typeface="Arial"/>
              </a:rPr>
              <a:t>AES</a:t>
            </a:r>
            <a:r>
              <a:rPr b="0" lang="en-US" sz="2750" spc="29" strike="noStrike">
                <a:solidFill>
                  <a:srgbClr val="ffffff"/>
                </a:solidFill>
                <a:uFill>
                  <a:solidFill>
                    <a:srgbClr val="ffffff"/>
                  </a:solidFill>
                </a:uFill>
                <a:latin typeface="DFKai-SB"/>
              </a:rPr>
              <a:t>：</a:t>
            </a:r>
            <a:r>
              <a:rPr b="0" lang="en-US" sz="2750" spc="29" strike="noStrike">
                <a:solidFill>
                  <a:srgbClr val="ffffff"/>
                </a:solidFill>
                <a:uFill>
                  <a:solidFill>
                    <a:srgbClr val="ffffff"/>
                  </a:solidFill>
                </a:uFill>
                <a:latin typeface="Arial"/>
              </a:rPr>
              <a:t>(Advanced </a:t>
            </a:r>
            <a:r>
              <a:rPr b="0" lang="en-US" sz="2750" spc="18" strike="noStrike">
                <a:solidFill>
                  <a:srgbClr val="ffffff"/>
                </a:solidFill>
                <a:uFill>
                  <a:solidFill>
                    <a:srgbClr val="ffffff"/>
                  </a:solidFill>
                </a:uFill>
                <a:latin typeface="Arial"/>
              </a:rPr>
              <a:t>Encryption </a:t>
            </a:r>
            <a:r>
              <a:rPr b="0" lang="en-US" sz="2750" spc="9" strike="noStrike">
                <a:solidFill>
                  <a:srgbClr val="ffffff"/>
                </a:solidFill>
                <a:uFill>
                  <a:solidFill>
                    <a:srgbClr val="ffffff"/>
                  </a:solidFill>
                </a:uFill>
                <a:latin typeface="Arial"/>
              </a:rPr>
              <a:t>Standard)</a:t>
            </a:r>
            <a:r>
              <a:rPr b="0" lang="en-US" sz="2750" spc="9" strike="noStrike">
                <a:solidFill>
                  <a:srgbClr val="ffffff"/>
                </a:solidFill>
                <a:uFill>
                  <a:solidFill>
                    <a:srgbClr val="ffffff"/>
                  </a:solidFill>
                </a:uFill>
                <a:latin typeface="DFKai-SB"/>
              </a:rPr>
              <a:t>：  </a:t>
            </a:r>
            <a:r>
              <a:rPr b="0" lang="en-US" sz="2750" spc="29" strike="noStrike">
                <a:solidFill>
                  <a:srgbClr val="ffffff"/>
                </a:solidFill>
                <a:uFill>
                  <a:solidFill>
                    <a:srgbClr val="ffffff"/>
                  </a:solidFill>
                </a:uFill>
                <a:latin typeface="Arial"/>
              </a:rPr>
              <a:t>Rijndael</a:t>
            </a:r>
            <a:endParaRPr b="0" lang="en-US" sz="1800" spc="-1" strike="noStrike">
              <a:solidFill>
                <a:srgbClr val="ffffff"/>
              </a:solidFill>
              <a:uFill>
                <a:solidFill>
                  <a:srgbClr val="ffffff"/>
                </a:solidFill>
              </a:uFill>
              <a:latin typeface="Arial"/>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
          <p:cNvSpPr/>
          <p:nvPr/>
        </p:nvSpPr>
        <p:spPr>
          <a:xfrm>
            <a:off x="5425920" y="184320"/>
            <a:ext cx="1177560" cy="670320"/>
          </a:xfrm>
          <a:prstGeom prst="rect">
            <a:avLst/>
          </a:prstGeom>
          <a:noFill/>
          <a:ln>
            <a:noFill/>
          </a:ln>
        </p:spPr>
        <p:style>
          <a:lnRef idx="0"/>
          <a:fillRef idx="0"/>
          <a:effectRef idx="0"/>
          <a:fontRef idx="minor"/>
        </p:style>
        <p:txBody>
          <a:bodyPr lIns="0" rIns="0" tIns="0" bIns="0"/>
          <a:p>
            <a:pPr marL="12600">
              <a:lnSpc>
                <a:spcPct val="100000"/>
              </a:lnSpc>
            </a:pPr>
            <a:r>
              <a:rPr b="1" lang="en-US" sz="4400" spc="4" strike="noStrike">
                <a:solidFill>
                  <a:srgbClr val="ffffff"/>
                </a:solidFill>
                <a:uFill>
                  <a:solidFill>
                    <a:srgbClr val="ffffff"/>
                  </a:solidFill>
                </a:uFill>
                <a:latin typeface="Arial"/>
              </a:rPr>
              <a:t>DES</a:t>
            </a:r>
            <a:endParaRPr b="0" lang="en-US" sz="1800" spc="-1" strike="noStrike">
              <a:solidFill>
                <a:srgbClr val="ffffff"/>
              </a:solidFill>
              <a:uFill>
                <a:solidFill>
                  <a:srgbClr val="ffffff"/>
                </a:solidFill>
              </a:uFill>
              <a:latin typeface="Arial"/>
            </a:endParaRPr>
          </a:p>
        </p:txBody>
      </p:sp>
      <p:sp>
        <p:nvSpPr>
          <p:cNvPr id="373" name="TextShape 2"/>
          <p:cNvSpPr txBox="1"/>
          <p:nvPr/>
        </p:nvSpPr>
        <p:spPr>
          <a:xfrm>
            <a:off x="2025720" y="819720"/>
            <a:ext cx="6473520" cy="1145160"/>
          </a:xfrm>
          <a:prstGeom prst="rect">
            <a:avLst/>
          </a:prstGeom>
          <a:noFill/>
          <a:ln>
            <a:noFill/>
          </a:ln>
        </p:spPr>
        <p:txBody>
          <a:bodyPr lIns="0" rIns="0" tIns="0" bIns="0" anchor="ctr"/>
          <a:p>
            <a:pPr marL="12600">
              <a:lnSpc>
                <a:spcPct val="100000"/>
              </a:lnSpc>
            </a:pPr>
            <a:r>
              <a:rPr b="0" lang="en-US" sz="2400" spc="-4" strike="noStrike">
                <a:solidFill>
                  <a:srgbClr val="ffffff"/>
                </a:solidFill>
                <a:uFill>
                  <a:solidFill>
                    <a:srgbClr val="ffffff"/>
                  </a:solidFill>
                </a:uFill>
                <a:latin typeface="Arial"/>
              </a:rPr>
              <a:t>•</a:t>
            </a:r>
            <a:r>
              <a:rPr b="0" lang="en-US" sz="2400" spc="-4" strike="noStrike">
                <a:solidFill>
                  <a:srgbClr val="ffffff"/>
                </a:solidFill>
                <a:uFill>
                  <a:solidFill>
                    <a:srgbClr val="ffffff"/>
                  </a:solidFill>
                </a:uFill>
                <a:latin typeface="Arial"/>
              </a:rPr>
              <a:t>	</a:t>
            </a:r>
            <a:r>
              <a:rPr b="0" lang="en-US" sz="2400" spc="-4" strike="noStrike">
                <a:solidFill>
                  <a:srgbClr val="ffffff"/>
                </a:solidFill>
                <a:uFill>
                  <a:solidFill>
                    <a:srgbClr val="ffffff"/>
                  </a:solidFill>
                </a:uFill>
                <a:latin typeface="Arial"/>
              </a:rPr>
              <a:t>DES</a:t>
            </a:r>
            <a:r>
              <a:rPr b="0" lang="en-US" sz="2400" spc="-4" strike="noStrike">
                <a:solidFill>
                  <a:srgbClr val="ffffff"/>
                </a:solidFill>
                <a:uFill>
                  <a:solidFill>
                    <a:srgbClr val="ffffff"/>
                  </a:solidFill>
                </a:uFill>
                <a:latin typeface="DFKai-SB"/>
              </a:rPr>
              <a:t>為早期最廣泛使用的對稱金鑰的演算法。</a:t>
            </a:r>
            <a:endParaRPr b="0" lang="en-US" sz="1800" spc="-1" strike="noStrike">
              <a:solidFill>
                <a:srgbClr val="ffffff"/>
              </a:solidFill>
              <a:uFill>
                <a:solidFill>
                  <a:srgbClr val="ffffff"/>
                </a:solidFill>
              </a:uFill>
              <a:latin typeface="Calibri"/>
            </a:endParaRPr>
          </a:p>
        </p:txBody>
      </p:sp>
      <p:sp>
        <p:nvSpPr>
          <p:cNvPr id="374" name="CustomShape 3"/>
          <p:cNvSpPr/>
          <p:nvPr/>
        </p:nvSpPr>
        <p:spPr>
          <a:xfrm>
            <a:off x="2025720" y="1670040"/>
            <a:ext cx="7740360" cy="4125240"/>
          </a:xfrm>
          <a:prstGeom prst="rect">
            <a:avLst/>
          </a:prstGeom>
          <a:noFill/>
          <a:ln>
            <a:noFill/>
          </a:ln>
        </p:spPr>
        <p:style>
          <a:lnRef idx="0"/>
          <a:fillRef idx="0"/>
          <a:effectRef idx="0"/>
          <a:fontRef idx="minor"/>
        </p:style>
        <p:txBody>
          <a:bodyPr lIns="0" rIns="0" tIns="0" bIns="0"/>
          <a:p>
            <a:pPr marL="355680" indent="-342720">
              <a:lnSpc>
                <a:spcPts val="981"/>
              </a:lnSpc>
            </a:pPr>
            <a:r>
              <a:rPr b="0" lang="en-US" sz="2400" spc="-4" strike="noStrike">
                <a:solidFill>
                  <a:srgbClr val="ffffff"/>
                </a:solidFill>
                <a:uFill>
                  <a:solidFill>
                    <a:srgbClr val="ffffff"/>
                  </a:solidFill>
                </a:uFill>
                <a:latin typeface="Arial"/>
              </a:rPr>
              <a:t>•</a:t>
            </a:r>
            <a:r>
              <a:rPr b="0" lang="en-US" sz="2400" spc="-4" strike="noStrike">
                <a:solidFill>
                  <a:srgbClr val="ffffff"/>
                </a:solidFill>
                <a:uFill>
                  <a:solidFill>
                    <a:srgbClr val="ffffff"/>
                  </a:solidFill>
                </a:uFill>
                <a:latin typeface="Arial"/>
              </a:rPr>
              <a:t>	</a:t>
            </a:r>
            <a:r>
              <a:rPr b="0" lang="en-US" sz="2400" spc="4" strike="noStrike">
                <a:solidFill>
                  <a:srgbClr val="ffffff"/>
                </a:solidFill>
                <a:uFill>
                  <a:solidFill>
                    <a:srgbClr val="ffffff"/>
                  </a:solidFill>
                </a:uFill>
                <a:latin typeface="Arial"/>
              </a:rPr>
              <a:t>1977</a:t>
            </a:r>
            <a:r>
              <a:rPr b="0" lang="en-US" sz="2400" spc="-1" strike="noStrike">
                <a:solidFill>
                  <a:srgbClr val="ffffff"/>
                </a:solidFill>
                <a:uFill>
                  <a:solidFill>
                    <a:srgbClr val="ffffff"/>
                  </a:solidFill>
                </a:uFill>
                <a:latin typeface="DFKai-SB"/>
              </a:rPr>
              <a:t>年由美國國家標準與技術協會</a:t>
            </a:r>
            <a:r>
              <a:rPr b="0" lang="en-US" sz="2400" spc="-18" strike="noStrike">
                <a:solidFill>
                  <a:srgbClr val="ffffff"/>
                </a:solidFill>
                <a:uFill>
                  <a:solidFill>
                    <a:srgbClr val="ffffff"/>
                  </a:solidFill>
                </a:uFill>
                <a:latin typeface="Arial"/>
              </a:rPr>
              <a:t>(NIST</a:t>
            </a:r>
            <a:r>
              <a:rPr b="0" lang="en-US" sz="2400" spc="52" strike="noStrike">
                <a:solidFill>
                  <a:srgbClr val="ffffff"/>
                </a:solidFill>
                <a:uFill>
                  <a:solidFill>
                    <a:srgbClr val="ffffff"/>
                  </a:solidFill>
                </a:uFill>
                <a:latin typeface="Arial"/>
              </a:rPr>
              <a:t>)</a:t>
            </a:r>
            <a:r>
              <a:rPr b="0" lang="en-US" sz="2400" spc="-1" strike="noStrike">
                <a:solidFill>
                  <a:srgbClr val="ffffff"/>
                </a:solidFill>
                <a:uFill>
                  <a:solidFill>
                    <a:srgbClr val="ffffff"/>
                  </a:solidFill>
                </a:uFill>
                <a:latin typeface="DFKai-SB"/>
              </a:rPr>
              <a:t>採用為聯邦資  訊處理標準。</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Arial"/>
              <a:buChar char="•"/>
            </a:pPr>
            <a:r>
              <a:rPr b="0" lang="en-US" sz="2400" spc="-4" strike="noStrike">
                <a:solidFill>
                  <a:srgbClr val="ffffff"/>
                </a:solidFill>
                <a:uFill>
                  <a:solidFill>
                    <a:srgbClr val="ffffff"/>
                  </a:solidFill>
                </a:uFill>
                <a:latin typeface="DFKai-SB"/>
              </a:rPr>
              <a:t>利用混淆</a:t>
            </a:r>
            <a:r>
              <a:rPr b="0" lang="en-US" sz="2400" spc="-4" strike="noStrike">
                <a:solidFill>
                  <a:srgbClr val="ffffff"/>
                </a:solidFill>
                <a:uFill>
                  <a:solidFill>
                    <a:srgbClr val="ffffff"/>
                  </a:solidFill>
                </a:uFill>
                <a:latin typeface="Arial"/>
              </a:rPr>
              <a:t>(Confusion)</a:t>
            </a:r>
            <a:r>
              <a:rPr b="0" lang="en-US" sz="2400" spc="-4" strike="noStrike">
                <a:solidFill>
                  <a:srgbClr val="ffffff"/>
                </a:solidFill>
                <a:uFill>
                  <a:solidFill>
                    <a:srgbClr val="ffffff"/>
                  </a:solidFill>
                </a:uFill>
                <a:latin typeface="DFKai-SB"/>
              </a:rPr>
              <a:t>與擴散</a:t>
            </a:r>
            <a:r>
              <a:rPr b="0" lang="en-US" sz="2400" spc="-4" strike="noStrike">
                <a:solidFill>
                  <a:srgbClr val="ffffff"/>
                </a:solidFill>
                <a:uFill>
                  <a:solidFill>
                    <a:srgbClr val="ffffff"/>
                  </a:solidFill>
                </a:uFill>
                <a:latin typeface="Arial"/>
              </a:rPr>
              <a:t>(Diffusion)</a:t>
            </a:r>
            <a:r>
              <a:rPr b="0" lang="en-US" sz="2400" spc="-4" strike="noStrike">
                <a:solidFill>
                  <a:srgbClr val="ffffff"/>
                </a:solidFill>
                <a:uFill>
                  <a:solidFill>
                    <a:srgbClr val="ffffff"/>
                  </a:solidFill>
                </a:uFill>
                <a:latin typeface="DFKai-SB"/>
              </a:rPr>
              <a:t>原理。</a:t>
            </a:r>
            <a:endParaRPr b="0" lang="en-US" sz="1800" spc="-1" strike="noStrike">
              <a:solidFill>
                <a:srgbClr val="ffffff"/>
              </a:solidFill>
              <a:uFill>
                <a:solidFill>
                  <a:srgbClr val="ffffff"/>
                </a:solidFill>
              </a:uFill>
              <a:latin typeface="Arial"/>
            </a:endParaRPr>
          </a:p>
          <a:p>
            <a:pPr marL="755640" indent="-285480">
              <a:lnSpc>
                <a:spcPct val="100000"/>
              </a:lnSpc>
            </a:pPr>
            <a:r>
              <a:rPr b="0" lang="en-US" sz="2000" spc="9" strike="noStrike">
                <a:solidFill>
                  <a:srgbClr val="ffffff"/>
                </a:solidFill>
                <a:uFill>
                  <a:solidFill>
                    <a:srgbClr val="ffffff"/>
                  </a:solidFill>
                </a:uFill>
                <a:latin typeface="Arial"/>
              </a:rPr>
              <a:t>–</a:t>
            </a:r>
            <a:r>
              <a:rPr b="0" lang="en-US" sz="2000" spc="9" strike="noStrike">
                <a:solidFill>
                  <a:srgbClr val="ffffff"/>
                </a:solidFill>
                <a:uFill>
                  <a:solidFill>
                    <a:srgbClr val="ffffff"/>
                  </a:solidFill>
                </a:uFill>
                <a:latin typeface="Arial"/>
              </a:rPr>
              <a:t>	</a:t>
            </a:r>
            <a:r>
              <a:rPr b="0" lang="en-US" sz="2000" spc="-4" strike="noStrike">
                <a:solidFill>
                  <a:srgbClr val="ffffff"/>
                </a:solidFill>
                <a:uFill>
                  <a:solidFill>
                    <a:srgbClr val="ffffff"/>
                  </a:solidFill>
                </a:uFill>
                <a:latin typeface="DFKai-SB"/>
              </a:rPr>
              <a:t>混淆就是將明文轉換成其它的樣子，讓金鑰和密文關係儘量複  </a:t>
            </a:r>
            <a:r>
              <a:rPr b="0" lang="en-US" sz="2000" spc="24" strike="noStrike">
                <a:solidFill>
                  <a:srgbClr val="ffffff"/>
                </a:solidFill>
                <a:uFill>
                  <a:solidFill>
                    <a:srgbClr val="ffffff"/>
                  </a:solidFill>
                </a:uFill>
                <a:latin typeface="DFKai-SB"/>
              </a:rPr>
              <a:t>雜化</a:t>
            </a:r>
            <a:endParaRPr b="0" lang="en-US" sz="1800" spc="-1" strike="noStrike">
              <a:solidFill>
                <a:srgbClr val="ffffff"/>
              </a:solidFill>
              <a:uFill>
                <a:solidFill>
                  <a:srgbClr val="ffffff"/>
                </a:solidFill>
              </a:uFill>
              <a:latin typeface="Arial"/>
            </a:endParaRPr>
          </a:p>
          <a:p>
            <a:pPr marL="755640" indent="-285480">
              <a:lnSpc>
                <a:spcPct val="100000"/>
              </a:lnSpc>
            </a:pPr>
            <a:r>
              <a:rPr b="0" lang="en-US" sz="2000" spc="9" strike="noStrike">
                <a:solidFill>
                  <a:srgbClr val="ffffff"/>
                </a:solidFill>
                <a:uFill>
                  <a:solidFill>
                    <a:srgbClr val="ffffff"/>
                  </a:solidFill>
                </a:uFill>
                <a:latin typeface="Arial"/>
              </a:rPr>
              <a:t>–</a:t>
            </a:r>
            <a:r>
              <a:rPr b="0" lang="en-US" sz="2000" spc="9" strike="noStrike">
                <a:solidFill>
                  <a:srgbClr val="ffffff"/>
                </a:solidFill>
                <a:uFill>
                  <a:solidFill>
                    <a:srgbClr val="ffffff"/>
                  </a:solidFill>
                </a:uFill>
                <a:latin typeface="Arial"/>
              </a:rPr>
              <a:t>	</a:t>
            </a:r>
            <a:r>
              <a:rPr b="0" lang="en-US" sz="2000" spc="-4" strike="noStrike">
                <a:solidFill>
                  <a:srgbClr val="ffffff"/>
                </a:solidFill>
                <a:uFill>
                  <a:solidFill>
                    <a:srgbClr val="ffffff"/>
                  </a:solidFill>
                </a:uFill>
                <a:latin typeface="DFKai-SB"/>
              </a:rPr>
              <a:t>擴散是指明文中的任何一個小地方的變更都將會擴散影響到密  文的各部份</a:t>
            </a:r>
            <a:endParaRPr b="0" lang="en-US" sz="1800" spc="-1" strike="noStrike">
              <a:solidFill>
                <a:srgbClr val="ffffff"/>
              </a:solidFill>
              <a:uFill>
                <a:solidFill>
                  <a:srgbClr val="ffffff"/>
                </a:solidFill>
              </a:uFill>
              <a:latin typeface="Arial"/>
            </a:endParaRPr>
          </a:p>
          <a:p>
            <a:pPr marL="355680" indent="-342720">
              <a:lnSpc>
                <a:spcPts val="1005"/>
              </a:lnSpc>
            </a:pPr>
            <a:r>
              <a:rPr b="0" lang="en-US" sz="2400" spc="-4" strike="noStrike">
                <a:solidFill>
                  <a:srgbClr val="ffffff"/>
                </a:solidFill>
                <a:uFill>
                  <a:solidFill>
                    <a:srgbClr val="ffffff"/>
                  </a:solidFill>
                </a:uFill>
                <a:latin typeface="Arial"/>
              </a:rPr>
              <a:t>•</a:t>
            </a:r>
            <a:r>
              <a:rPr b="0" lang="en-US" sz="2400" spc="-4" strike="noStrike">
                <a:solidFill>
                  <a:srgbClr val="ffffff"/>
                </a:solidFill>
                <a:uFill>
                  <a:solidFill>
                    <a:srgbClr val="ffffff"/>
                  </a:solidFill>
                </a:uFill>
                <a:latin typeface="Arial"/>
              </a:rPr>
              <a:t>	</a:t>
            </a:r>
            <a:r>
              <a:rPr b="0" lang="en-US" sz="2400" spc="-18" strike="noStrike">
                <a:solidFill>
                  <a:srgbClr val="ffffff"/>
                </a:solidFill>
                <a:uFill>
                  <a:solidFill>
                    <a:srgbClr val="ffffff"/>
                  </a:solidFill>
                </a:uFill>
                <a:latin typeface="Arial"/>
              </a:rPr>
              <a:t>DES</a:t>
            </a:r>
            <a:r>
              <a:rPr b="0" lang="en-US" sz="2400" spc="-1" strike="noStrike">
                <a:solidFill>
                  <a:srgbClr val="ffffff"/>
                </a:solidFill>
                <a:uFill>
                  <a:solidFill>
                    <a:srgbClr val="ffffff"/>
                  </a:solidFill>
                </a:uFill>
                <a:latin typeface="DFKai-SB"/>
              </a:rPr>
              <a:t>採用</a:t>
            </a:r>
            <a:r>
              <a:rPr b="0" lang="en-US" sz="2400" spc="4" strike="noStrike">
                <a:solidFill>
                  <a:srgbClr val="ffffff"/>
                </a:solidFill>
                <a:uFill>
                  <a:solidFill>
                    <a:srgbClr val="ffffff"/>
                  </a:solidFill>
                </a:uFill>
                <a:latin typeface="Arial"/>
              </a:rPr>
              <a:t>56</a:t>
            </a:r>
            <a:r>
              <a:rPr b="0" lang="en-US" sz="2400" spc="-1" strike="noStrike">
                <a:solidFill>
                  <a:srgbClr val="ffffff"/>
                </a:solidFill>
                <a:uFill>
                  <a:solidFill>
                    <a:srgbClr val="ffffff"/>
                  </a:solidFill>
                </a:uFill>
                <a:latin typeface="DFKai-SB"/>
              </a:rPr>
              <a:t>位元的金鑰來對</a:t>
            </a:r>
            <a:r>
              <a:rPr b="0" lang="en-US" sz="2400" spc="4" strike="noStrike">
                <a:solidFill>
                  <a:srgbClr val="ffffff"/>
                </a:solidFill>
                <a:uFill>
                  <a:solidFill>
                    <a:srgbClr val="ffffff"/>
                  </a:solidFill>
                </a:uFill>
                <a:latin typeface="Arial"/>
              </a:rPr>
              <a:t>64</a:t>
            </a:r>
            <a:r>
              <a:rPr b="0" lang="en-US" sz="2400" spc="-1" strike="noStrike">
                <a:solidFill>
                  <a:srgbClr val="ffffff"/>
                </a:solidFill>
                <a:uFill>
                  <a:solidFill>
                    <a:srgbClr val="ffffff"/>
                  </a:solidFill>
                </a:uFill>
                <a:latin typeface="DFKai-SB"/>
              </a:rPr>
              <a:t>位元的資料區段進行加  密，需經</a:t>
            </a:r>
            <a:r>
              <a:rPr b="0" lang="en-US" sz="2400" spc="-1" strike="noStrike">
                <a:solidFill>
                  <a:srgbClr val="ffffff"/>
                </a:solidFill>
                <a:uFill>
                  <a:solidFill>
                    <a:srgbClr val="ffffff"/>
                  </a:solidFill>
                </a:uFill>
                <a:latin typeface="Arial"/>
              </a:rPr>
              <a:t>16</a:t>
            </a:r>
            <a:r>
              <a:rPr b="0" lang="en-US" sz="2400" spc="-1" strike="noStrike">
                <a:solidFill>
                  <a:srgbClr val="ffffff"/>
                </a:solidFill>
                <a:uFill>
                  <a:solidFill>
                    <a:srgbClr val="ffffff"/>
                  </a:solidFill>
                </a:uFill>
                <a:latin typeface="DFKai-SB"/>
              </a:rPr>
              <a:t>回合的運算。</a:t>
            </a:r>
            <a:endParaRPr b="0" lang="en-US" sz="1800" spc="-1" strike="noStrike">
              <a:solidFill>
                <a:srgbClr val="ffffff"/>
              </a:solidFill>
              <a:uFill>
                <a:solidFill>
                  <a:srgbClr val="ffffff"/>
                </a:solidFill>
              </a:uFill>
              <a:latin typeface="Arial"/>
            </a:endParaRPr>
          </a:p>
          <a:p>
            <a:pPr marL="355680" indent="-342720">
              <a:lnSpc>
                <a:spcPct val="101000"/>
              </a:lnSpc>
            </a:pPr>
            <a:r>
              <a:rPr b="0" lang="en-US" sz="2400" spc="-4" strike="noStrike">
                <a:solidFill>
                  <a:srgbClr val="ffffff"/>
                </a:solidFill>
                <a:uFill>
                  <a:solidFill>
                    <a:srgbClr val="ffffff"/>
                  </a:solidFill>
                </a:uFill>
                <a:latin typeface="Arial"/>
              </a:rPr>
              <a:t>•</a:t>
            </a:r>
            <a:r>
              <a:rPr b="0" lang="en-US" sz="2400" spc="-4" strike="noStrike">
                <a:solidFill>
                  <a:srgbClr val="ffffff"/>
                </a:solidFill>
                <a:uFill>
                  <a:solidFill>
                    <a:srgbClr val="ffffff"/>
                  </a:solidFill>
                </a:uFill>
                <a:latin typeface="Arial"/>
              </a:rPr>
              <a:t>	</a:t>
            </a:r>
            <a:r>
              <a:rPr b="0" lang="en-US" sz="2400" spc="-4" strike="noStrike">
                <a:solidFill>
                  <a:srgbClr val="ffffff"/>
                </a:solidFill>
                <a:uFill>
                  <a:solidFill>
                    <a:srgbClr val="ffffff"/>
                  </a:solidFill>
                </a:uFill>
                <a:latin typeface="DFKai-SB"/>
              </a:rPr>
              <a:t>主要缺點：</a:t>
            </a:r>
            <a:r>
              <a:rPr b="0" lang="en-US" sz="2400" spc="4" strike="noStrike">
                <a:solidFill>
                  <a:srgbClr val="ffffff"/>
                </a:solidFill>
                <a:uFill>
                  <a:solidFill>
                    <a:srgbClr val="ffffff"/>
                  </a:solidFill>
                </a:uFill>
                <a:latin typeface="Arial"/>
              </a:rPr>
              <a:t>56</a:t>
            </a:r>
            <a:r>
              <a:rPr b="0" lang="en-US" sz="2400" spc="-1" strike="noStrike">
                <a:solidFill>
                  <a:srgbClr val="ffffff"/>
                </a:solidFill>
                <a:uFill>
                  <a:solidFill>
                    <a:srgbClr val="ffffff"/>
                  </a:solidFill>
                </a:uFill>
                <a:latin typeface="DFKai-SB"/>
              </a:rPr>
              <a:t>位元的金鑰長度太短，以目前電腦的計算  </a:t>
            </a:r>
            <a:r>
              <a:rPr b="0" lang="en-US" sz="2400" spc="-4" strike="noStrike">
                <a:solidFill>
                  <a:srgbClr val="ffffff"/>
                </a:solidFill>
                <a:uFill>
                  <a:solidFill>
                    <a:srgbClr val="ffffff"/>
                  </a:solidFill>
                </a:uFill>
                <a:latin typeface="DFKai-SB"/>
              </a:rPr>
              <a:t>能力，通常只需要花費一些時間找出</a:t>
            </a:r>
            <a:r>
              <a:rPr b="0" lang="en-US" sz="2400" spc="-4" strike="noStrike">
                <a:solidFill>
                  <a:srgbClr val="ffffff"/>
                </a:solidFill>
                <a:uFill>
                  <a:solidFill>
                    <a:srgbClr val="ffffff"/>
                  </a:solidFill>
                </a:uFill>
                <a:latin typeface="Arial"/>
              </a:rPr>
              <a:t>DES</a:t>
            </a:r>
            <a:r>
              <a:rPr b="0" lang="en-US" sz="2400" spc="-4" strike="noStrike">
                <a:solidFill>
                  <a:srgbClr val="ffffff"/>
                </a:solidFill>
                <a:uFill>
                  <a:solidFill>
                    <a:srgbClr val="ffffff"/>
                  </a:solidFill>
                </a:uFill>
                <a:latin typeface="DFKai-SB"/>
              </a:rPr>
              <a:t>金鑰。</a:t>
            </a:r>
            <a:endParaRPr b="0" lang="en-US" sz="1800" spc="-1" strike="noStrike">
              <a:solidFill>
                <a:srgbClr val="ffffff"/>
              </a:solidFill>
              <a:uFill>
                <a:solidFill>
                  <a:srgbClr val="ffffff"/>
                </a:solidFill>
              </a:uFill>
              <a:latin typeface="Arial"/>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TextShape 1"/>
          <p:cNvSpPr txBox="1"/>
          <p:nvPr/>
        </p:nvSpPr>
        <p:spPr>
          <a:xfrm>
            <a:off x="2362320" y="455400"/>
            <a:ext cx="10515240" cy="1145160"/>
          </a:xfrm>
          <a:prstGeom prst="rect">
            <a:avLst/>
          </a:prstGeom>
          <a:noFill/>
          <a:ln>
            <a:noFill/>
          </a:ln>
        </p:spPr>
        <p:txBody>
          <a:bodyPr lIns="0" rIns="0" tIns="0" bIns="0" anchor="ctr"/>
          <a:p>
            <a:pPr marL="2841480">
              <a:lnSpc>
                <a:spcPct val="100000"/>
              </a:lnSpc>
            </a:pPr>
            <a:r>
              <a:rPr b="0" lang="en-US" sz="4400" spc="-9" strike="noStrike">
                <a:solidFill>
                  <a:srgbClr val="ffffff"/>
                </a:solidFill>
                <a:uFill>
                  <a:solidFill>
                    <a:srgbClr val="ffffff"/>
                  </a:solidFill>
                </a:uFill>
                <a:latin typeface="Calibri Light"/>
              </a:rPr>
              <a:t>Triple</a:t>
            </a:r>
            <a:r>
              <a:rPr b="0" lang="en-US" sz="4400" spc="-94" strike="noStrike">
                <a:solidFill>
                  <a:srgbClr val="ffffff"/>
                </a:solidFill>
                <a:uFill>
                  <a:solidFill>
                    <a:srgbClr val="ffffff"/>
                  </a:solidFill>
                </a:uFill>
                <a:latin typeface="Calibri Light"/>
              </a:rPr>
              <a:t> </a:t>
            </a:r>
            <a:r>
              <a:rPr b="0" lang="en-US" sz="4400" spc="-4" strike="noStrike">
                <a:solidFill>
                  <a:srgbClr val="ffffff"/>
                </a:solidFill>
                <a:uFill>
                  <a:solidFill>
                    <a:srgbClr val="ffffff"/>
                  </a:solidFill>
                </a:uFill>
                <a:latin typeface="Calibri Light"/>
              </a:rPr>
              <a:t>DES</a:t>
            </a:r>
            <a:endParaRPr b="0" lang="en-US" sz="1800" spc="-1" strike="noStrike">
              <a:solidFill>
                <a:srgbClr val="ffffff"/>
              </a:solidFill>
              <a:uFill>
                <a:solidFill>
                  <a:srgbClr val="ffffff"/>
                </a:solidFill>
              </a:uFill>
              <a:latin typeface="Calibri"/>
            </a:endParaRPr>
          </a:p>
        </p:txBody>
      </p:sp>
      <p:sp>
        <p:nvSpPr>
          <p:cNvPr id="376" name="CustomShape 2"/>
          <p:cNvSpPr/>
          <p:nvPr/>
        </p:nvSpPr>
        <p:spPr>
          <a:xfrm>
            <a:off x="2016000" y="1408320"/>
            <a:ext cx="7797600" cy="5654520"/>
          </a:xfrm>
          <a:prstGeom prst="rect">
            <a:avLst/>
          </a:prstGeom>
          <a:noFill/>
          <a:ln>
            <a:noFill/>
          </a:ln>
        </p:spPr>
        <p:style>
          <a:lnRef idx="0"/>
          <a:fillRef idx="0"/>
          <a:effectRef idx="0"/>
          <a:fontRef idx="minor"/>
        </p:style>
        <p:txBody>
          <a:bodyPr lIns="0" rIns="0" tIns="0" bIns="0"/>
          <a:p>
            <a:pPr marL="355680" indent="-342720" algn="just">
              <a:lnSpc>
                <a:spcPct val="92000"/>
              </a:lnSpc>
            </a:pPr>
            <a:r>
              <a:rPr b="0" lang="en-US" sz="2750" spc="4" strike="noStrike">
                <a:solidFill>
                  <a:srgbClr val="ffffff"/>
                </a:solidFill>
                <a:uFill>
                  <a:solidFill>
                    <a:srgbClr val="ffffff"/>
                  </a:solidFill>
                </a:uFill>
                <a:latin typeface="Arial"/>
              </a:rPr>
              <a:t>• </a:t>
            </a:r>
            <a:r>
              <a:rPr b="0" lang="en-US" sz="2750" spc="38" strike="noStrike">
                <a:solidFill>
                  <a:srgbClr val="ffffff"/>
                </a:solidFill>
                <a:uFill>
                  <a:solidFill>
                    <a:srgbClr val="ffffff"/>
                  </a:solidFill>
                </a:uFill>
                <a:latin typeface="Arial"/>
              </a:rPr>
              <a:t>1992</a:t>
            </a:r>
            <a:r>
              <a:rPr b="0" lang="en-US" sz="2750" spc="38" strike="noStrike">
                <a:solidFill>
                  <a:srgbClr val="ffffff"/>
                </a:solidFill>
                <a:uFill>
                  <a:solidFill>
                    <a:srgbClr val="ffffff"/>
                  </a:solidFill>
                </a:uFill>
                <a:latin typeface="DFKai-SB"/>
              </a:rPr>
              <a:t>年，研究人員發現</a:t>
            </a:r>
            <a:r>
              <a:rPr b="0" lang="en-US" sz="2750" spc="38" strike="noStrike">
                <a:solidFill>
                  <a:srgbClr val="ffffff"/>
                </a:solidFill>
                <a:uFill>
                  <a:solidFill>
                    <a:srgbClr val="ffffff"/>
                  </a:solidFill>
                </a:uFill>
                <a:latin typeface="Arial"/>
              </a:rPr>
              <a:t>DES</a:t>
            </a:r>
            <a:r>
              <a:rPr b="0" lang="en-US" sz="2750" spc="38" strike="noStrike">
                <a:solidFill>
                  <a:srgbClr val="ffffff"/>
                </a:solidFill>
                <a:uFill>
                  <a:solidFill>
                    <a:srgbClr val="ffffff"/>
                  </a:solidFill>
                </a:uFill>
                <a:latin typeface="DFKai-SB"/>
              </a:rPr>
              <a:t>可以反覆使用來增  </a:t>
            </a:r>
            <a:r>
              <a:rPr b="0" lang="en-US" sz="2750" spc="32" strike="noStrike">
                <a:solidFill>
                  <a:srgbClr val="ffffff"/>
                </a:solidFill>
                <a:uFill>
                  <a:solidFill>
                    <a:srgbClr val="ffffff"/>
                  </a:solidFill>
                </a:uFill>
                <a:latin typeface="DFKai-SB"/>
              </a:rPr>
              <a:t>加強度，因此</a:t>
            </a:r>
            <a:r>
              <a:rPr b="0" lang="en-US" sz="2750" spc="32" strike="noStrike">
                <a:solidFill>
                  <a:srgbClr val="ffffff"/>
                </a:solidFill>
                <a:uFill>
                  <a:solidFill>
                    <a:srgbClr val="ffffff"/>
                  </a:solidFill>
                </a:uFill>
                <a:latin typeface="Arial"/>
              </a:rPr>
              <a:t>Triple</a:t>
            </a:r>
            <a:r>
              <a:rPr b="0" lang="en-US" sz="2750" spc="-43" strike="noStrike">
                <a:solidFill>
                  <a:srgbClr val="ffffff"/>
                </a:solidFill>
                <a:uFill>
                  <a:solidFill>
                    <a:srgbClr val="ffffff"/>
                  </a:solidFill>
                </a:uFill>
                <a:latin typeface="Arial"/>
              </a:rPr>
              <a:t> </a:t>
            </a:r>
            <a:r>
              <a:rPr b="0" lang="en-US" sz="2750" spc="32" strike="noStrike">
                <a:solidFill>
                  <a:srgbClr val="ffffff"/>
                </a:solidFill>
                <a:uFill>
                  <a:solidFill>
                    <a:srgbClr val="ffffff"/>
                  </a:solidFill>
                </a:uFill>
                <a:latin typeface="Arial"/>
              </a:rPr>
              <a:t>DES</a:t>
            </a:r>
            <a:r>
              <a:rPr b="0" lang="en-US" sz="2750" spc="32" strike="noStrike">
                <a:solidFill>
                  <a:srgbClr val="ffffff"/>
                </a:solidFill>
                <a:uFill>
                  <a:solidFill>
                    <a:srgbClr val="ffffff"/>
                  </a:solidFill>
                </a:uFill>
                <a:latin typeface="DFKai-SB"/>
              </a:rPr>
              <a:t>應運而生。</a:t>
            </a:r>
            <a:r>
              <a:rPr b="0" lang="en-US" sz="2750" spc="32" strike="noStrike">
                <a:solidFill>
                  <a:srgbClr val="ffffff"/>
                </a:solidFill>
                <a:uFill>
                  <a:solidFill>
                    <a:srgbClr val="ffffff"/>
                  </a:solidFill>
                </a:uFill>
                <a:latin typeface="Arial"/>
              </a:rPr>
              <a:t>(</a:t>
            </a:r>
            <a:r>
              <a:rPr b="0" lang="en-US" sz="2750" spc="32" strike="noStrike">
                <a:solidFill>
                  <a:srgbClr val="ffffff"/>
                </a:solidFill>
                <a:uFill>
                  <a:solidFill>
                    <a:srgbClr val="ffffff"/>
                  </a:solidFill>
                </a:uFill>
                <a:latin typeface="DFKai-SB"/>
              </a:rPr>
              <a:t>運算</a:t>
            </a:r>
            <a:r>
              <a:rPr b="0" lang="en-US" sz="2750" spc="32" strike="noStrike">
                <a:solidFill>
                  <a:srgbClr val="ffffff"/>
                </a:solidFill>
                <a:uFill>
                  <a:solidFill>
                    <a:srgbClr val="ffffff"/>
                  </a:solidFill>
                </a:uFill>
                <a:latin typeface="Arial"/>
              </a:rPr>
              <a:t>48</a:t>
            </a:r>
            <a:r>
              <a:rPr b="0" lang="en-US" sz="2750" spc="32" strike="noStrike">
                <a:solidFill>
                  <a:srgbClr val="ffffff"/>
                </a:solidFill>
                <a:uFill>
                  <a:solidFill>
                    <a:srgbClr val="ffffff"/>
                  </a:solidFill>
                </a:uFill>
                <a:latin typeface="DFKai-SB"/>
              </a:rPr>
              <a:t>回  </a:t>
            </a:r>
            <a:r>
              <a:rPr b="0" lang="en-US" sz="2750" spc="49" strike="noStrike">
                <a:solidFill>
                  <a:srgbClr val="ffffff"/>
                </a:solidFill>
                <a:uFill>
                  <a:solidFill>
                    <a:srgbClr val="ffffff"/>
                  </a:solidFill>
                </a:uFill>
                <a:latin typeface="DFKai-SB"/>
              </a:rPr>
              <a:t>合</a:t>
            </a:r>
            <a:r>
              <a:rPr b="0" lang="en-US" sz="2750" spc="49" strike="noStrike">
                <a:solidFill>
                  <a:srgbClr val="ffffff"/>
                </a:solidFill>
                <a:uFill>
                  <a:solidFill>
                    <a:srgbClr val="ffffff"/>
                  </a:solidFill>
                </a:uFill>
                <a:latin typeface="Arial"/>
              </a:rPr>
              <a:t>)</a:t>
            </a:r>
            <a:endParaRPr b="0" lang="en-US" sz="1800" spc="-1" strike="noStrike">
              <a:solidFill>
                <a:srgbClr val="ffffff"/>
              </a:solidFill>
              <a:uFill>
                <a:solidFill>
                  <a:srgbClr val="ffffff"/>
                </a:solidFill>
              </a:uFill>
              <a:latin typeface="Arial"/>
            </a:endParaRPr>
          </a:p>
          <a:p>
            <a:pPr marL="355680" indent="-342720">
              <a:lnSpc>
                <a:spcPts val="1087"/>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38" strike="noStrike">
                <a:solidFill>
                  <a:srgbClr val="ffffff"/>
                </a:solidFill>
                <a:uFill>
                  <a:solidFill>
                    <a:srgbClr val="ffffff"/>
                  </a:solidFill>
                </a:uFill>
                <a:latin typeface="Arial"/>
              </a:rPr>
              <a:t>3DES</a:t>
            </a:r>
            <a:r>
              <a:rPr b="0" lang="en-US" sz="2750" spc="38" strike="noStrike">
                <a:solidFill>
                  <a:srgbClr val="ffffff"/>
                </a:solidFill>
                <a:uFill>
                  <a:solidFill>
                    <a:srgbClr val="ffffff"/>
                  </a:solidFill>
                </a:uFill>
                <a:latin typeface="DFKai-SB"/>
              </a:rPr>
              <a:t>可以使用二把或三把金鑰，如果是二把，  則</a:t>
            </a:r>
            <a:r>
              <a:rPr b="0" lang="en-US" sz="2750" spc="38" strike="noStrike">
                <a:solidFill>
                  <a:srgbClr val="ffffff"/>
                </a:solidFill>
                <a:uFill>
                  <a:solidFill>
                    <a:srgbClr val="ffffff"/>
                  </a:solidFill>
                </a:uFill>
                <a:latin typeface="Arial"/>
              </a:rPr>
              <a:t>K1</a:t>
            </a:r>
            <a:r>
              <a:rPr b="0" lang="en-US" sz="2750" spc="38" strike="noStrike">
                <a:solidFill>
                  <a:srgbClr val="ffffff"/>
                </a:solidFill>
                <a:uFill>
                  <a:solidFill>
                    <a:srgbClr val="ffffff"/>
                  </a:solidFill>
                </a:uFill>
                <a:latin typeface="DFKai-SB"/>
              </a:rPr>
              <a:t>和</a:t>
            </a:r>
            <a:r>
              <a:rPr b="0" lang="en-US" sz="2750" spc="38" strike="noStrike">
                <a:solidFill>
                  <a:srgbClr val="ffffff"/>
                </a:solidFill>
                <a:uFill>
                  <a:solidFill>
                    <a:srgbClr val="ffffff"/>
                  </a:solidFill>
                </a:uFill>
                <a:latin typeface="Arial"/>
              </a:rPr>
              <a:t>K3</a:t>
            </a:r>
            <a:r>
              <a:rPr b="0" lang="en-US" sz="2750" spc="38" strike="noStrike">
                <a:solidFill>
                  <a:srgbClr val="ffffff"/>
                </a:solidFill>
                <a:uFill>
                  <a:solidFill>
                    <a:srgbClr val="ffffff"/>
                  </a:solidFill>
                </a:uFill>
                <a:latin typeface="DFKai-SB"/>
              </a:rPr>
              <a:t>是一樣的，</a:t>
            </a:r>
            <a:r>
              <a:rPr b="0" lang="en-US" sz="2750" spc="38" strike="noStrike">
                <a:solidFill>
                  <a:srgbClr val="ffffff"/>
                </a:solidFill>
                <a:uFill>
                  <a:solidFill>
                    <a:srgbClr val="ffffff"/>
                  </a:solidFill>
                </a:uFill>
                <a:latin typeface="Arial"/>
              </a:rPr>
              <a:t>K2</a:t>
            </a:r>
            <a:r>
              <a:rPr b="0" lang="en-US" sz="2750" spc="38" strike="noStrike">
                <a:solidFill>
                  <a:srgbClr val="ffffff"/>
                </a:solidFill>
                <a:uFill>
                  <a:solidFill>
                    <a:srgbClr val="ffffff"/>
                  </a:solidFill>
                </a:uFill>
                <a:latin typeface="DFKai-SB"/>
              </a:rPr>
              <a:t>是不同</a:t>
            </a:r>
            <a:endParaRPr b="0" lang="en-US" sz="1800" spc="-1" strike="noStrike">
              <a:solidFill>
                <a:srgbClr val="ffffff"/>
              </a:solidFill>
              <a:uFill>
                <a:solidFill>
                  <a:srgbClr val="ffffff"/>
                </a:solidFill>
              </a:uFill>
              <a:latin typeface="Arial"/>
            </a:endParaRPr>
          </a:p>
          <a:p>
            <a:pPr marL="12600" indent="-34272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32" strike="noStrike">
                <a:solidFill>
                  <a:srgbClr val="ffffff"/>
                </a:solidFill>
                <a:uFill>
                  <a:solidFill>
                    <a:srgbClr val="ffffff"/>
                  </a:solidFill>
                </a:uFill>
                <a:latin typeface="DFKai-SB"/>
              </a:rPr>
              <a:t>等同</a:t>
            </a:r>
            <a:r>
              <a:rPr b="0" lang="en-US" sz="2750" spc="32" strike="noStrike">
                <a:solidFill>
                  <a:srgbClr val="ffffff"/>
                </a:solidFill>
                <a:uFill>
                  <a:solidFill>
                    <a:srgbClr val="ffffff"/>
                  </a:solidFill>
                </a:uFill>
                <a:latin typeface="Arial"/>
              </a:rPr>
              <a:t>168</a:t>
            </a:r>
            <a:r>
              <a:rPr b="0" lang="en-US" sz="2750" spc="32" strike="noStrike">
                <a:solidFill>
                  <a:srgbClr val="ffffff"/>
                </a:solidFill>
                <a:uFill>
                  <a:solidFill>
                    <a:srgbClr val="ffffff"/>
                  </a:solidFill>
                </a:uFill>
                <a:latin typeface="DFKai-SB"/>
              </a:rPr>
              <a:t>位元金鑰</a:t>
            </a:r>
            <a:endParaRPr b="0" lang="en-US" sz="1800" spc="-1" strike="noStrike">
              <a:solidFill>
                <a:srgbClr val="ffffff"/>
              </a:solidFill>
              <a:uFill>
                <a:solidFill>
                  <a:srgbClr val="ffffff"/>
                </a:solidFill>
              </a:uFill>
              <a:latin typeface="Arial"/>
            </a:endParaRPr>
          </a:p>
          <a:p>
            <a:pPr marL="12600" indent="-34272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58" strike="noStrike">
                <a:solidFill>
                  <a:srgbClr val="ffffff"/>
                </a:solidFill>
                <a:uFill>
                  <a:solidFill>
                    <a:srgbClr val="ffffff"/>
                  </a:solidFill>
                </a:uFill>
                <a:latin typeface="DFKai-SB"/>
              </a:rPr>
              <a:t>比其它演算法較慢</a:t>
            </a:r>
            <a:endParaRPr b="0" lang="en-US" sz="1800" spc="-1" strike="noStrike">
              <a:solidFill>
                <a:srgbClr val="ffffff"/>
              </a:solidFill>
              <a:uFill>
                <a:solidFill>
                  <a:srgbClr val="ffffff"/>
                </a:solidFill>
              </a:uFill>
              <a:latin typeface="Arial"/>
            </a:endParaRPr>
          </a:p>
          <a:p>
            <a:pPr marL="355680" indent="-342720">
              <a:lnSpc>
                <a:spcPts val="1111"/>
              </a:lnSpc>
              <a:buClr>
                <a:srgbClr val="ffffff"/>
              </a:buClr>
              <a:buFont typeface="Arial"/>
              <a:buChar char="•"/>
            </a:pPr>
            <a:r>
              <a:rPr b="0" lang="en-US" sz="2750" spc="29" strike="noStrike">
                <a:solidFill>
                  <a:srgbClr val="ffffff"/>
                </a:solidFill>
                <a:uFill>
                  <a:solidFill>
                    <a:srgbClr val="ffffff"/>
                  </a:solidFill>
                </a:uFill>
                <a:latin typeface="DFKai-SB"/>
              </a:rPr>
              <a:t>類型：</a:t>
            </a:r>
            <a:r>
              <a:rPr b="0" lang="en-US" sz="2750" spc="29" strike="noStrike">
                <a:solidFill>
                  <a:srgbClr val="ffffff"/>
                </a:solidFill>
                <a:uFill>
                  <a:solidFill>
                    <a:srgbClr val="ffffff"/>
                  </a:solidFill>
                </a:uFill>
                <a:latin typeface="Arial"/>
              </a:rPr>
              <a:t>DES-EEE3</a:t>
            </a:r>
            <a:r>
              <a:rPr b="0" lang="en-US" sz="2750" spc="29" strike="noStrike">
                <a:solidFill>
                  <a:srgbClr val="ffffff"/>
                </a:solidFill>
                <a:uFill>
                  <a:solidFill>
                    <a:srgbClr val="ffffff"/>
                  </a:solidFill>
                </a:uFill>
                <a:latin typeface="DFKai-SB"/>
              </a:rPr>
              <a:t>、</a:t>
            </a:r>
            <a:r>
              <a:rPr b="0" lang="en-US" sz="2750" spc="29" strike="noStrike">
                <a:solidFill>
                  <a:srgbClr val="ffffff"/>
                </a:solidFill>
                <a:uFill>
                  <a:solidFill>
                    <a:srgbClr val="ffffff"/>
                  </a:solidFill>
                </a:uFill>
                <a:latin typeface="Arial"/>
              </a:rPr>
              <a:t>DES-EDE3</a:t>
            </a:r>
            <a:r>
              <a:rPr b="0" lang="en-US" sz="2750" spc="29" strike="noStrike">
                <a:solidFill>
                  <a:srgbClr val="ffffff"/>
                </a:solidFill>
                <a:uFill>
                  <a:solidFill>
                    <a:srgbClr val="ffffff"/>
                  </a:solidFill>
                </a:uFill>
                <a:latin typeface="DFKai-SB"/>
              </a:rPr>
              <a:t>、</a:t>
            </a:r>
            <a:r>
              <a:rPr b="0" lang="en-US" sz="2750" spc="29" strike="noStrike">
                <a:solidFill>
                  <a:srgbClr val="ffffff"/>
                </a:solidFill>
                <a:uFill>
                  <a:solidFill>
                    <a:srgbClr val="ffffff"/>
                  </a:solidFill>
                </a:uFill>
                <a:latin typeface="Arial"/>
              </a:rPr>
              <a:t>DES-EEE2</a:t>
            </a:r>
            <a:r>
              <a:rPr b="0" lang="en-US" sz="2750" spc="29" strike="noStrike">
                <a:solidFill>
                  <a:srgbClr val="ffffff"/>
                </a:solidFill>
                <a:uFill>
                  <a:solidFill>
                    <a:srgbClr val="ffffff"/>
                  </a:solidFill>
                </a:uFill>
                <a:latin typeface="DFKai-SB"/>
              </a:rPr>
              <a:t>、</a:t>
            </a:r>
            <a:endParaRPr b="0" lang="en-US" sz="1800" spc="-1" strike="noStrike">
              <a:solidFill>
                <a:srgbClr val="ffffff"/>
              </a:solidFill>
              <a:uFill>
                <a:solidFill>
                  <a:srgbClr val="ffffff"/>
                </a:solidFill>
              </a:uFill>
              <a:latin typeface="Arial"/>
            </a:endParaRPr>
          </a:p>
          <a:p>
            <a:pPr marL="355680">
              <a:lnSpc>
                <a:spcPts val="1111"/>
              </a:lnSpc>
            </a:pPr>
            <a:r>
              <a:rPr b="0" lang="en-US" sz="2750" spc="29" strike="noStrike">
                <a:solidFill>
                  <a:srgbClr val="ffffff"/>
                </a:solidFill>
                <a:uFill>
                  <a:solidFill>
                    <a:srgbClr val="ffffff"/>
                  </a:solidFill>
                </a:uFill>
                <a:latin typeface="Arial"/>
              </a:rPr>
              <a:t>DES-EDE2</a:t>
            </a:r>
            <a:endParaRPr b="0" lang="en-US" sz="1800" spc="-1" strike="noStrike">
              <a:solidFill>
                <a:srgbClr val="ffffff"/>
              </a:solidFill>
              <a:uFill>
                <a:solidFill>
                  <a:srgbClr val="ffffff"/>
                </a:solidFill>
              </a:uFill>
              <a:latin typeface="Arial"/>
            </a:endParaRPr>
          </a:p>
          <a:p>
            <a:pPr marL="12600">
              <a:lnSpc>
                <a:spcPts val="1125"/>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38" strike="noStrike">
                <a:solidFill>
                  <a:srgbClr val="ffffff"/>
                </a:solidFill>
                <a:uFill>
                  <a:solidFill>
                    <a:srgbClr val="ffffff"/>
                  </a:solidFill>
                </a:uFill>
                <a:latin typeface="DFKai-SB"/>
              </a:rPr>
              <a:t>目前有許多網路應用系統採用</a:t>
            </a:r>
            <a:r>
              <a:rPr b="0" lang="en-US" sz="2750" spc="38" strike="noStrike">
                <a:solidFill>
                  <a:srgbClr val="ffffff"/>
                </a:solidFill>
                <a:uFill>
                  <a:solidFill>
                    <a:srgbClr val="ffffff"/>
                  </a:solidFill>
                </a:uFill>
                <a:latin typeface="Arial"/>
              </a:rPr>
              <a:t>3DES</a:t>
            </a:r>
            <a:r>
              <a:rPr b="0" lang="en-US" sz="2750" spc="38" strike="noStrike">
                <a:solidFill>
                  <a:srgbClr val="ffffff"/>
                </a:solidFill>
                <a:uFill>
                  <a:solidFill>
                    <a:srgbClr val="ffffff"/>
                  </a:solidFill>
                </a:uFill>
                <a:latin typeface="DFKai-SB"/>
              </a:rPr>
              <a:t>，如</a:t>
            </a:r>
            <a:r>
              <a:rPr b="0" lang="en-US" sz="2750" spc="38" strike="noStrike">
                <a:solidFill>
                  <a:srgbClr val="ffffff"/>
                </a:solidFill>
                <a:uFill>
                  <a:solidFill>
                    <a:srgbClr val="ffffff"/>
                  </a:solidFill>
                </a:uFill>
                <a:latin typeface="Arial"/>
              </a:rPr>
              <a:t>PGP</a:t>
            </a:r>
            <a:r>
              <a:rPr b="0" lang="en-US" sz="2750" spc="38" strike="noStrike">
                <a:solidFill>
                  <a:srgbClr val="ffffff"/>
                </a:solidFill>
                <a:uFill>
                  <a:solidFill>
                    <a:srgbClr val="ffffff"/>
                  </a:solidFill>
                </a:uFill>
                <a:latin typeface="DFKai-SB"/>
              </a:rPr>
              <a:t>、</a:t>
            </a:r>
            <a:endParaRPr b="0" lang="en-US" sz="1800" spc="-1" strike="noStrike">
              <a:solidFill>
                <a:srgbClr val="ffffff"/>
              </a:solidFill>
              <a:uFill>
                <a:solidFill>
                  <a:srgbClr val="ffffff"/>
                </a:solidFill>
              </a:uFill>
              <a:latin typeface="Arial"/>
            </a:endParaRPr>
          </a:p>
          <a:p>
            <a:pPr marL="355680">
              <a:lnSpc>
                <a:spcPts val="1125"/>
              </a:lnSpc>
            </a:pPr>
            <a:r>
              <a:rPr b="0" lang="en-US" sz="2750" spc="18" strike="noStrike">
                <a:solidFill>
                  <a:srgbClr val="ffffff"/>
                </a:solidFill>
                <a:uFill>
                  <a:solidFill>
                    <a:srgbClr val="ffffff"/>
                  </a:solidFill>
                </a:uFill>
                <a:latin typeface="Arial"/>
              </a:rPr>
              <a:t>S/MIME</a:t>
            </a:r>
            <a:endParaRPr b="0" lang="en-US" sz="1800" spc="-1" strike="noStrike">
              <a:solidFill>
                <a:srgbClr val="ffffff"/>
              </a:solidFill>
              <a:uFill>
                <a:solidFill>
                  <a:srgbClr val="ffffff"/>
                </a:solidFill>
              </a:uFill>
              <a:latin typeface="Arial"/>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162240" y="2621880"/>
            <a:ext cx="1416960" cy="1335600"/>
          </a:xfrm>
          <a:prstGeom prst="rect">
            <a:avLst/>
          </a:prstGeom>
          <a:solidFill>
            <a:srgbClr val="ffffcc"/>
          </a:solidFill>
          <a:ln w="9360">
            <a:solidFill>
              <a:srgbClr val="000000"/>
            </a:solidFill>
            <a:round/>
          </a:ln>
        </p:spPr>
        <p:style>
          <a:lnRef idx="0"/>
          <a:fillRef idx="0"/>
          <a:effectRef idx="0"/>
          <a:fontRef idx="minor"/>
        </p:style>
        <p:txBody>
          <a:bodyPr lIns="0" rIns="0" tIns="48960" bIns="0"/>
          <a:p>
            <a:pPr marL="90000" algn="ctr">
              <a:lnSpc>
                <a:spcPct val="84000"/>
              </a:lnSpc>
            </a:pPr>
            <a:r>
              <a:rPr b="1" lang="en-US" sz="2400" spc="72" strike="noStrike">
                <a:solidFill>
                  <a:srgbClr val="008000"/>
                </a:solidFill>
                <a:uFill>
                  <a:solidFill>
                    <a:srgbClr val="ffffff"/>
                  </a:solidFill>
                </a:uFill>
                <a:latin typeface="Microsoft YaHei"/>
              </a:rPr>
              <a:t>用</a:t>
            </a:r>
            <a:r>
              <a:rPr b="0" lang="en-US" sz="2000" spc="9" strike="noStrike">
                <a:solidFill>
                  <a:srgbClr val="008000"/>
                </a:solidFill>
                <a:uFill>
                  <a:solidFill>
                    <a:srgbClr val="ffffff"/>
                  </a:solidFill>
                </a:uFill>
                <a:latin typeface="Arial"/>
              </a:rPr>
              <a:t>K</a:t>
            </a:r>
            <a:r>
              <a:rPr b="0" lang="en-US" sz="2000" spc="-69" strike="noStrike">
                <a:solidFill>
                  <a:srgbClr val="008000"/>
                </a:solidFill>
                <a:uFill>
                  <a:solidFill>
                    <a:srgbClr val="ffffff"/>
                  </a:solidFill>
                </a:uFill>
                <a:latin typeface="Arial"/>
              </a:rPr>
              <a:t>1</a:t>
            </a:r>
            <a:r>
              <a:rPr b="1" lang="en-US" sz="2400" spc="-1" strike="noStrike">
                <a:solidFill>
                  <a:srgbClr val="008000"/>
                </a:solidFill>
                <a:uFill>
                  <a:solidFill>
                    <a:srgbClr val="ffffff"/>
                  </a:solidFill>
                </a:uFill>
                <a:latin typeface="Microsoft YaHei"/>
              </a:rPr>
              <a:t>金鑰  </a:t>
            </a:r>
            <a:r>
              <a:rPr b="1" lang="en-US" sz="2400" spc="12" strike="noStrike">
                <a:solidFill>
                  <a:srgbClr val="008000"/>
                </a:solidFill>
                <a:uFill>
                  <a:solidFill>
                    <a:srgbClr val="ffffff"/>
                  </a:solidFill>
                </a:uFill>
                <a:latin typeface="Microsoft YaHei"/>
              </a:rPr>
              <a:t>進行</a:t>
            </a:r>
            <a:r>
              <a:rPr b="0" lang="en-US" sz="2000" spc="12" strike="noStrike">
                <a:solidFill>
                  <a:srgbClr val="008000"/>
                </a:solidFill>
                <a:uFill>
                  <a:solidFill>
                    <a:srgbClr val="ffffff"/>
                  </a:solidFill>
                </a:uFill>
                <a:latin typeface="Arial"/>
              </a:rPr>
              <a:t>DES  </a:t>
            </a:r>
            <a:r>
              <a:rPr b="1" lang="en-US" sz="2400" spc="-1" strike="noStrike">
                <a:solidFill>
                  <a:srgbClr val="008000"/>
                </a:solidFill>
                <a:uFill>
                  <a:solidFill>
                    <a:srgbClr val="ffffff"/>
                  </a:solidFill>
                </a:uFill>
                <a:latin typeface="Microsoft YaHei"/>
              </a:rPr>
              <a:t>加密</a:t>
            </a:r>
            <a:endParaRPr b="0" lang="en-US" sz="1800" spc="-1" strike="noStrike">
              <a:solidFill>
                <a:srgbClr val="ffffff"/>
              </a:solidFill>
              <a:uFill>
                <a:solidFill>
                  <a:srgbClr val="ffffff"/>
                </a:solidFill>
              </a:uFill>
              <a:latin typeface="Arial"/>
            </a:endParaRPr>
          </a:p>
        </p:txBody>
      </p:sp>
      <p:sp>
        <p:nvSpPr>
          <p:cNvPr id="378" name="CustomShape 2"/>
          <p:cNvSpPr/>
          <p:nvPr/>
        </p:nvSpPr>
        <p:spPr>
          <a:xfrm>
            <a:off x="5191200" y="2626560"/>
            <a:ext cx="1580760" cy="1521000"/>
          </a:xfrm>
          <a:prstGeom prst="rect">
            <a:avLst/>
          </a:prstGeom>
          <a:solidFill>
            <a:srgbClr val="ffffcc"/>
          </a:solidFill>
          <a:ln w="9360">
            <a:solidFill>
              <a:srgbClr val="000000"/>
            </a:solidFill>
            <a:round/>
          </a:ln>
        </p:spPr>
        <p:style>
          <a:lnRef idx="0"/>
          <a:fillRef idx="0"/>
          <a:effectRef idx="0"/>
          <a:fontRef idx="minor"/>
        </p:style>
        <p:txBody>
          <a:bodyPr lIns="0" rIns="0" tIns="58320" bIns="0"/>
          <a:p>
            <a:pPr marL="223560" algn="ctr">
              <a:lnSpc>
                <a:spcPts val="847"/>
              </a:lnSpc>
            </a:pPr>
            <a:r>
              <a:rPr b="1" lang="en-US" sz="2400" spc="72" strike="noStrike">
                <a:solidFill>
                  <a:srgbClr val="008000"/>
                </a:solidFill>
                <a:uFill>
                  <a:solidFill>
                    <a:srgbClr val="ffffff"/>
                  </a:solidFill>
                </a:uFill>
                <a:latin typeface="Microsoft YaHei"/>
              </a:rPr>
              <a:t>用</a:t>
            </a:r>
            <a:r>
              <a:rPr b="0" lang="en-US" sz="2000" spc="-63" strike="noStrike">
                <a:solidFill>
                  <a:srgbClr val="008000"/>
                </a:solidFill>
                <a:uFill>
                  <a:solidFill>
                    <a:srgbClr val="ffffff"/>
                  </a:solidFill>
                </a:uFill>
                <a:latin typeface="Arial"/>
              </a:rPr>
              <a:t>K2</a:t>
            </a:r>
            <a:r>
              <a:rPr b="1" lang="en-US" sz="2400" spc="-1" strike="noStrike">
                <a:solidFill>
                  <a:srgbClr val="008000"/>
                </a:solidFill>
                <a:uFill>
                  <a:solidFill>
                    <a:srgbClr val="ffffff"/>
                  </a:solidFill>
                </a:uFill>
                <a:latin typeface="Microsoft YaHei"/>
              </a:rPr>
              <a:t>金鑰  </a:t>
            </a:r>
            <a:r>
              <a:rPr b="1" lang="en-US" sz="2400" spc="12" strike="noStrike">
                <a:solidFill>
                  <a:srgbClr val="008000"/>
                </a:solidFill>
                <a:uFill>
                  <a:solidFill>
                    <a:srgbClr val="ffffff"/>
                  </a:solidFill>
                </a:uFill>
                <a:latin typeface="Microsoft YaHei"/>
              </a:rPr>
              <a:t>進行</a:t>
            </a:r>
            <a:r>
              <a:rPr b="0" lang="en-US" sz="2000" spc="12" strike="noStrike">
                <a:solidFill>
                  <a:srgbClr val="008000"/>
                </a:solidFill>
                <a:uFill>
                  <a:solidFill>
                    <a:srgbClr val="ffffff"/>
                  </a:solidFill>
                </a:uFill>
                <a:latin typeface="Arial"/>
              </a:rPr>
              <a:t>DES  </a:t>
            </a:r>
            <a:r>
              <a:rPr b="1" lang="en-US" sz="2400" spc="-1" strike="noStrike">
                <a:solidFill>
                  <a:srgbClr val="008000"/>
                </a:solidFill>
                <a:uFill>
                  <a:solidFill>
                    <a:srgbClr val="ffffff"/>
                  </a:solidFill>
                </a:uFill>
                <a:latin typeface="Microsoft YaHei"/>
              </a:rPr>
              <a:t>解密</a:t>
            </a:r>
            <a:endParaRPr b="0" lang="en-US" sz="1800" spc="-1" strike="noStrike">
              <a:solidFill>
                <a:srgbClr val="ffffff"/>
              </a:solidFill>
              <a:uFill>
                <a:solidFill>
                  <a:srgbClr val="ffffff"/>
                </a:solidFill>
              </a:uFill>
              <a:latin typeface="Arial"/>
            </a:endParaRPr>
          </a:p>
        </p:txBody>
      </p:sp>
      <p:sp>
        <p:nvSpPr>
          <p:cNvPr id="379" name="CustomShape 3"/>
          <p:cNvSpPr/>
          <p:nvPr/>
        </p:nvSpPr>
        <p:spPr>
          <a:xfrm>
            <a:off x="7374600" y="2626560"/>
            <a:ext cx="1495080" cy="1330920"/>
          </a:xfrm>
          <a:prstGeom prst="rect">
            <a:avLst/>
          </a:prstGeom>
          <a:solidFill>
            <a:srgbClr val="ffffcc"/>
          </a:solidFill>
          <a:ln w="9360">
            <a:solidFill>
              <a:srgbClr val="000000"/>
            </a:solidFill>
            <a:round/>
          </a:ln>
        </p:spPr>
        <p:style>
          <a:lnRef idx="0"/>
          <a:fillRef idx="0"/>
          <a:effectRef idx="0"/>
          <a:fontRef idx="minor"/>
        </p:style>
        <p:txBody>
          <a:bodyPr lIns="0" rIns="0" tIns="44280" bIns="0"/>
          <a:p>
            <a:pPr marL="135360" algn="ctr">
              <a:lnSpc>
                <a:spcPct val="84000"/>
              </a:lnSpc>
            </a:pPr>
            <a:r>
              <a:rPr b="1" lang="en-US" sz="2400" spc="72" strike="noStrike">
                <a:solidFill>
                  <a:srgbClr val="008000"/>
                </a:solidFill>
                <a:uFill>
                  <a:solidFill>
                    <a:srgbClr val="ffffff"/>
                  </a:solidFill>
                </a:uFill>
                <a:latin typeface="Microsoft YaHei"/>
              </a:rPr>
              <a:t>用</a:t>
            </a:r>
            <a:r>
              <a:rPr b="0" lang="en-US" sz="2000" spc="9" strike="noStrike">
                <a:solidFill>
                  <a:srgbClr val="008000"/>
                </a:solidFill>
                <a:uFill>
                  <a:solidFill>
                    <a:srgbClr val="ffffff"/>
                  </a:solidFill>
                </a:uFill>
                <a:latin typeface="Arial"/>
              </a:rPr>
              <a:t>K</a:t>
            </a:r>
            <a:r>
              <a:rPr b="0" lang="en-US" sz="2000" spc="-69" strike="noStrike">
                <a:solidFill>
                  <a:srgbClr val="008000"/>
                </a:solidFill>
                <a:uFill>
                  <a:solidFill>
                    <a:srgbClr val="ffffff"/>
                  </a:solidFill>
                </a:uFill>
                <a:latin typeface="Arial"/>
              </a:rPr>
              <a:t>3</a:t>
            </a:r>
            <a:r>
              <a:rPr b="1" lang="en-US" sz="2400" spc="-1" strike="noStrike">
                <a:solidFill>
                  <a:srgbClr val="008000"/>
                </a:solidFill>
                <a:uFill>
                  <a:solidFill>
                    <a:srgbClr val="ffffff"/>
                  </a:solidFill>
                </a:uFill>
                <a:latin typeface="Microsoft YaHei"/>
              </a:rPr>
              <a:t>金鑰  </a:t>
            </a:r>
            <a:r>
              <a:rPr b="1" lang="en-US" sz="2400" spc="12" strike="noStrike">
                <a:solidFill>
                  <a:srgbClr val="008000"/>
                </a:solidFill>
                <a:uFill>
                  <a:solidFill>
                    <a:srgbClr val="ffffff"/>
                  </a:solidFill>
                </a:uFill>
                <a:latin typeface="Microsoft YaHei"/>
              </a:rPr>
              <a:t>進行</a:t>
            </a:r>
            <a:r>
              <a:rPr b="0" lang="en-US" sz="2000" spc="12" strike="noStrike">
                <a:solidFill>
                  <a:srgbClr val="008000"/>
                </a:solidFill>
                <a:uFill>
                  <a:solidFill>
                    <a:srgbClr val="ffffff"/>
                  </a:solidFill>
                </a:uFill>
                <a:latin typeface="Arial"/>
              </a:rPr>
              <a:t>DES  </a:t>
            </a:r>
            <a:r>
              <a:rPr b="1" lang="en-US" sz="2400" spc="-1" strike="noStrike">
                <a:solidFill>
                  <a:srgbClr val="008000"/>
                </a:solidFill>
                <a:uFill>
                  <a:solidFill>
                    <a:srgbClr val="ffffff"/>
                  </a:solidFill>
                </a:uFill>
                <a:latin typeface="Microsoft YaHei"/>
              </a:rPr>
              <a:t>加密</a:t>
            </a:r>
            <a:endParaRPr b="0" lang="en-US" sz="1800" spc="-1" strike="noStrike">
              <a:solidFill>
                <a:srgbClr val="ffffff"/>
              </a:solidFill>
              <a:uFill>
                <a:solidFill>
                  <a:srgbClr val="ffffff"/>
                </a:solidFill>
              </a:uFill>
              <a:latin typeface="Arial"/>
            </a:endParaRPr>
          </a:p>
        </p:txBody>
      </p:sp>
      <p:sp>
        <p:nvSpPr>
          <p:cNvPr id="380" name="CustomShape 4"/>
          <p:cNvSpPr/>
          <p:nvPr/>
        </p:nvSpPr>
        <p:spPr>
          <a:xfrm>
            <a:off x="3060000" y="4583880"/>
            <a:ext cx="1500120" cy="1344960"/>
          </a:xfrm>
          <a:prstGeom prst="rect">
            <a:avLst/>
          </a:prstGeom>
          <a:solidFill>
            <a:srgbClr val="ffffcc"/>
          </a:solidFill>
          <a:ln w="9360">
            <a:solidFill>
              <a:srgbClr val="000000"/>
            </a:solidFill>
            <a:round/>
          </a:ln>
        </p:spPr>
        <p:style>
          <a:lnRef idx="0"/>
          <a:fillRef idx="0"/>
          <a:effectRef idx="0"/>
          <a:fontRef idx="minor"/>
        </p:style>
        <p:txBody>
          <a:bodyPr lIns="0" rIns="0" tIns="58320" bIns="0"/>
          <a:p>
            <a:pPr marL="135360" algn="ctr">
              <a:lnSpc>
                <a:spcPct val="84000"/>
              </a:lnSpc>
            </a:pPr>
            <a:r>
              <a:rPr b="1" lang="en-US" sz="2400" spc="72" strike="noStrike">
                <a:solidFill>
                  <a:srgbClr val="008000"/>
                </a:solidFill>
                <a:uFill>
                  <a:solidFill>
                    <a:srgbClr val="ffffff"/>
                  </a:solidFill>
                </a:uFill>
                <a:latin typeface="Microsoft YaHei"/>
              </a:rPr>
              <a:t>用</a:t>
            </a:r>
            <a:r>
              <a:rPr b="0" lang="en-US" sz="2000" spc="9" strike="noStrike">
                <a:solidFill>
                  <a:srgbClr val="008000"/>
                </a:solidFill>
                <a:uFill>
                  <a:solidFill>
                    <a:srgbClr val="ffffff"/>
                  </a:solidFill>
                </a:uFill>
                <a:latin typeface="Arial"/>
              </a:rPr>
              <a:t>K</a:t>
            </a:r>
            <a:r>
              <a:rPr b="0" lang="en-US" sz="2000" spc="-69" strike="noStrike">
                <a:solidFill>
                  <a:srgbClr val="008000"/>
                </a:solidFill>
                <a:uFill>
                  <a:solidFill>
                    <a:srgbClr val="ffffff"/>
                  </a:solidFill>
                </a:uFill>
                <a:latin typeface="Arial"/>
              </a:rPr>
              <a:t>3</a:t>
            </a:r>
            <a:r>
              <a:rPr b="1" lang="en-US" sz="2400" spc="-1" strike="noStrike">
                <a:solidFill>
                  <a:srgbClr val="008000"/>
                </a:solidFill>
                <a:uFill>
                  <a:solidFill>
                    <a:srgbClr val="ffffff"/>
                  </a:solidFill>
                </a:uFill>
                <a:latin typeface="Microsoft YaHei"/>
              </a:rPr>
              <a:t>金鑰  </a:t>
            </a:r>
            <a:r>
              <a:rPr b="1" lang="en-US" sz="2400" spc="12" strike="noStrike">
                <a:solidFill>
                  <a:srgbClr val="008000"/>
                </a:solidFill>
                <a:uFill>
                  <a:solidFill>
                    <a:srgbClr val="ffffff"/>
                  </a:solidFill>
                </a:uFill>
                <a:latin typeface="Microsoft YaHei"/>
              </a:rPr>
              <a:t>進行</a:t>
            </a:r>
            <a:r>
              <a:rPr b="0" lang="en-US" sz="2000" spc="12" strike="noStrike">
                <a:solidFill>
                  <a:srgbClr val="008000"/>
                </a:solidFill>
                <a:uFill>
                  <a:solidFill>
                    <a:srgbClr val="ffffff"/>
                  </a:solidFill>
                </a:uFill>
                <a:latin typeface="Arial"/>
              </a:rPr>
              <a:t>DES  </a:t>
            </a:r>
            <a:r>
              <a:rPr b="1" lang="en-US" sz="2400" spc="-1" strike="noStrike">
                <a:solidFill>
                  <a:srgbClr val="008000"/>
                </a:solidFill>
                <a:uFill>
                  <a:solidFill>
                    <a:srgbClr val="ffffff"/>
                  </a:solidFill>
                </a:uFill>
                <a:latin typeface="Microsoft YaHei"/>
              </a:rPr>
              <a:t>解密</a:t>
            </a:r>
            <a:endParaRPr b="0" lang="en-US" sz="1800" spc="-1" strike="noStrike">
              <a:solidFill>
                <a:srgbClr val="ffffff"/>
              </a:solidFill>
              <a:uFill>
                <a:solidFill>
                  <a:srgbClr val="ffffff"/>
                </a:solidFill>
              </a:uFill>
              <a:latin typeface="Arial"/>
            </a:endParaRPr>
          </a:p>
        </p:txBody>
      </p:sp>
      <p:sp>
        <p:nvSpPr>
          <p:cNvPr id="381" name="CustomShape 5"/>
          <p:cNvSpPr/>
          <p:nvPr/>
        </p:nvSpPr>
        <p:spPr>
          <a:xfrm>
            <a:off x="5236200" y="4583880"/>
            <a:ext cx="1495080" cy="1344960"/>
          </a:xfrm>
          <a:prstGeom prst="rect">
            <a:avLst/>
          </a:prstGeom>
          <a:solidFill>
            <a:srgbClr val="ffffcc"/>
          </a:solidFill>
          <a:ln w="9360">
            <a:solidFill>
              <a:srgbClr val="000000"/>
            </a:solidFill>
            <a:round/>
          </a:ln>
        </p:spPr>
        <p:style>
          <a:lnRef idx="0"/>
          <a:fillRef idx="0"/>
          <a:effectRef idx="0"/>
          <a:fontRef idx="minor"/>
        </p:style>
        <p:txBody>
          <a:bodyPr lIns="0" rIns="0" tIns="58320" bIns="0"/>
          <a:p>
            <a:pPr marL="121320" algn="ctr">
              <a:lnSpc>
                <a:spcPct val="84000"/>
              </a:lnSpc>
            </a:pPr>
            <a:r>
              <a:rPr b="1" lang="en-US" sz="2400" spc="72" strike="noStrike">
                <a:solidFill>
                  <a:srgbClr val="008000"/>
                </a:solidFill>
                <a:uFill>
                  <a:solidFill>
                    <a:srgbClr val="ffffff"/>
                  </a:solidFill>
                </a:uFill>
                <a:latin typeface="Microsoft YaHei"/>
              </a:rPr>
              <a:t>用</a:t>
            </a:r>
            <a:r>
              <a:rPr b="0" lang="en-US" sz="2000" spc="9" strike="noStrike">
                <a:solidFill>
                  <a:srgbClr val="008000"/>
                </a:solidFill>
                <a:uFill>
                  <a:solidFill>
                    <a:srgbClr val="ffffff"/>
                  </a:solidFill>
                </a:uFill>
                <a:latin typeface="Arial"/>
              </a:rPr>
              <a:t>K</a:t>
            </a:r>
            <a:r>
              <a:rPr b="0" lang="en-US" sz="2000" spc="-69" strike="noStrike">
                <a:solidFill>
                  <a:srgbClr val="008000"/>
                </a:solidFill>
                <a:uFill>
                  <a:solidFill>
                    <a:srgbClr val="ffffff"/>
                  </a:solidFill>
                </a:uFill>
                <a:latin typeface="Arial"/>
              </a:rPr>
              <a:t>2</a:t>
            </a:r>
            <a:r>
              <a:rPr b="1" lang="en-US" sz="2400" spc="-1" strike="noStrike">
                <a:solidFill>
                  <a:srgbClr val="008000"/>
                </a:solidFill>
                <a:uFill>
                  <a:solidFill>
                    <a:srgbClr val="ffffff"/>
                  </a:solidFill>
                </a:uFill>
                <a:latin typeface="Microsoft YaHei"/>
              </a:rPr>
              <a:t>金鑰  </a:t>
            </a:r>
            <a:r>
              <a:rPr b="1" lang="en-US" sz="2400" spc="12" strike="noStrike">
                <a:solidFill>
                  <a:srgbClr val="008000"/>
                </a:solidFill>
                <a:uFill>
                  <a:solidFill>
                    <a:srgbClr val="ffffff"/>
                  </a:solidFill>
                </a:uFill>
                <a:latin typeface="Microsoft YaHei"/>
              </a:rPr>
              <a:t>進行</a:t>
            </a:r>
            <a:r>
              <a:rPr b="0" lang="en-US" sz="2000" spc="12" strike="noStrike">
                <a:solidFill>
                  <a:srgbClr val="008000"/>
                </a:solidFill>
                <a:uFill>
                  <a:solidFill>
                    <a:srgbClr val="ffffff"/>
                  </a:solidFill>
                </a:uFill>
                <a:latin typeface="Arial"/>
              </a:rPr>
              <a:t>DES  </a:t>
            </a:r>
            <a:r>
              <a:rPr b="1" lang="en-US" sz="2400" spc="-1" strike="noStrike">
                <a:solidFill>
                  <a:srgbClr val="008000"/>
                </a:solidFill>
                <a:uFill>
                  <a:solidFill>
                    <a:srgbClr val="ffffff"/>
                  </a:solidFill>
                </a:uFill>
                <a:latin typeface="Microsoft YaHei"/>
              </a:rPr>
              <a:t>加密</a:t>
            </a:r>
            <a:endParaRPr b="0" lang="en-US" sz="1800" spc="-1" strike="noStrike">
              <a:solidFill>
                <a:srgbClr val="ffffff"/>
              </a:solidFill>
              <a:uFill>
                <a:solidFill>
                  <a:srgbClr val="ffffff"/>
                </a:solidFill>
              </a:uFill>
              <a:latin typeface="Arial"/>
            </a:endParaRPr>
          </a:p>
        </p:txBody>
      </p:sp>
      <p:sp>
        <p:nvSpPr>
          <p:cNvPr id="382" name="CustomShape 6"/>
          <p:cNvSpPr/>
          <p:nvPr/>
        </p:nvSpPr>
        <p:spPr>
          <a:xfrm>
            <a:off x="7398720" y="4600440"/>
            <a:ext cx="1500120" cy="1328400"/>
          </a:xfrm>
          <a:prstGeom prst="rect">
            <a:avLst/>
          </a:prstGeom>
          <a:solidFill>
            <a:srgbClr val="ffffcc"/>
          </a:solidFill>
          <a:ln w="9360">
            <a:solidFill>
              <a:srgbClr val="000000"/>
            </a:solidFill>
            <a:round/>
          </a:ln>
        </p:spPr>
        <p:style>
          <a:lnRef idx="0"/>
          <a:fillRef idx="0"/>
          <a:effectRef idx="0"/>
          <a:fontRef idx="minor"/>
        </p:style>
        <p:txBody>
          <a:bodyPr lIns="0" rIns="0" tIns="41760" bIns="0"/>
          <a:p>
            <a:pPr marL="130680" algn="ctr">
              <a:lnSpc>
                <a:spcPct val="84000"/>
              </a:lnSpc>
            </a:pPr>
            <a:r>
              <a:rPr b="1" lang="en-US" sz="2400" spc="72" strike="noStrike">
                <a:solidFill>
                  <a:srgbClr val="008000"/>
                </a:solidFill>
                <a:uFill>
                  <a:solidFill>
                    <a:srgbClr val="ffffff"/>
                  </a:solidFill>
                </a:uFill>
                <a:latin typeface="Microsoft YaHei"/>
              </a:rPr>
              <a:t>用</a:t>
            </a:r>
            <a:r>
              <a:rPr b="0" lang="en-US" sz="2000" spc="9" strike="noStrike">
                <a:solidFill>
                  <a:srgbClr val="008000"/>
                </a:solidFill>
                <a:uFill>
                  <a:solidFill>
                    <a:srgbClr val="ffffff"/>
                  </a:solidFill>
                </a:uFill>
                <a:latin typeface="Arial"/>
              </a:rPr>
              <a:t>K</a:t>
            </a:r>
            <a:r>
              <a:rPr b="0" lang="en-US" sz="2000" spc="-69" strike="noStrike">
                <a:solidFill>
                  <a:srgbClr val="008000"/>
                </a:solidFill>
                <a:uFill>
                  <a:solidFill>
                    <a:srgbClr val="ffffff"/>
                  </a:solidFill>
                </a:uFill>
                <a:latin typeface="Arial"/>
              </a:rPr>
              <a:t>1</a:t>
            </a:r>
            <a:r>
              <a:rPr b="1" lang="en-US" sz="2400" spc="-1" strike="noStrike">
                <a:solidFill>
                  <a:srgbClr val="008000"/>
                </a:solidFill>
                <a:uFill>
                  <a:solidFill>
                    <a:srgbClr val="ffffff"/>
                  </a:solidFill>
                </a:uFill>
                <a:latin typeface="Microsoft YaHei"/>
              </a:rPr>
              <a:t>金鑰  </a:t>
            </a:r>
            <a:r>
              <a:rPr b="1" lang="en-US" sz="2400" spc="12" strike="noStrike">
                <a:solidFill>
                  <a:srgbClr val="008000"/>
                </a:solidFill>
                <a:uFill>
                  <a:solidFill>
                    <a:srgbClr val="ffffff"/>
                  </a:solidFill>
                </a:uFill>
                <a:latin typeface="Microsoft YaHei"/>
              </a:rPr>
              <a:t>進行</a:t>
            </a:r>
            <a:r>
              <a:rPr b="0" lang="en-US" sz="2000" spc="12" strike="noStrike">
                <a:solidFill>
                  <a:srgbClr val="008000"/>
                </a:solidFill>
                <a:uFill>
                  <a:solidFill>
                    <a:srgbClr val="ffffff"/>
                  </a:solidFill>
                </a:uFill>
                <a:latin typeface="Arial"/>
              </a:rPr>
              <a:t>DES  </a:t>
            </a:r>
            <a:r>
              <a:rPr b="1" lang="en-US" sz="2400" spc="-1" strike="noStrike">
                <a:solidFill>
                  <a:srgbClr val="008000"/>
                </a:solidFill>
                <a:uFill>
                  <a:solidFill>
                    <a:srgbClr val="ffffff"/>
                  </a:solidFill>
                </a:uFill>
                <a:latin typeface="Microsoft YaHei"/>
              </a:rPr>
              <a:t>解密</a:t>
            </a:r>
            <a:endParaRPr b="0" lang="en-US" sz="1800" spc="-1" strike="noStrike">
              <a:solidFill>
                <a:srgbClr val="ffffff"/>
              </a:solidFill>
              <a:uFill>
                <a:solidFill>
                  <a:srgbClr val="ffffff"/>
                </a:solidFill>
              </a:uFill>
              <a:latin typeface="Arial"/>
            </a:endParaRPr>
          </a:p>
        </p:txBody>
      </p:sp>
      <p:sp>
        <p:nvSpPr>
          <p:cNvPr id="383" name="CustomShape 7"/>
          <p:cNvSpPr/>
          <p:nvPr/>
        </p:nvSpPr>
        <p:spPr>
          <a:xfrm>
            <a:off x="9553680" y="4581360"/>
            <a:ext cx="761760" cy="961560"/>
          </a:xfrm>
          <a:custGeom>
            <a:avLst/>
            <a:gdLst/>
            <a:ahLst/>
            <a:rect l="l" t="t" r="r" b="b"/>
            <a:pathLst>
              <a:path w="762000" h="962025">
                <a:moveTo>
                  <a:pt x="762000" y="0"/>
                </a:moveTo>
                <a:lnTo>
                  <a:pt x="0" y="0"/>
                </a:lnTo>
                <a:lnTo>
                  <a:pt x="0" y="962025"/>
                </a:lnTo>
                <a:lnTo>
                  <a:pt x="666750" y="962025"/>
                </a:lnTo>
                <a:lnTo>
                  <a:pt x="762000" y="847725"/>
                </a:lnTo>
                <a:lnTo>
                  <a:pt x="762000" y="0"/>
                </a:lnTo>
                <a:close/>
              </a:path>
            </a:pathLst>
          </a:custGeom>
          <a:solidFill>
            <a:srgbClr val="ccccff"/>
          </a:solidFill>
          <a:ln>
            <a:noFill/>
          </a:ln>
        </p:spPr>
        <p:style>
          <a:lnRef idx="0"/>
          <a:fillRef idx="0"/>
          <a:effectRef idx="0"/>
          <a:fontRef idx="minor"/>
        </p:style>
      </p:sp>
      <p:sp>
        <p:nvSpPr>
          <p:cNvPr id="384" name="CustomShape 8"/>
          <p:cNvSpPr/>
          <p:nvPr/>
        </p:nvSpPr>
        <p:spPr>
          <a:xfrm>
            <a:off x="10220400" y="5429160"/>
            <a:ext cx="95040" cy="114120"/>
          </a:xfrm>
          <a:custGeom>
            <a:avLst/>
            <a:gdLst/>
            <a:ahLst/>
            <a:rect l="l" t="t" r="r" b="b"/>
            <a:pathLst>
              <a:path w="95250" h="114300">
                <a:moveTo>
                  <a:pt x="19050" y="0"/>
                </a:moveTo>
                <a:lnTo>
                  <a:pt x="0" y="114300"/>
                </a:lnTo>
                <a:lnTo>
                  <a:pt x="83343" y="14287"/>
                </a:lnTo>
                <a:lnTo>
                  <a:pt x="46434" y="14287"/>
                </a:lnTo>
                <a:lnTo>
                  <a:pt x="29616" y="10715"/>
                </a:lnTo>
                <a:lnTo>
                  <a:pt x="19050" y="0"/>
                </a:lnTo>
                <a:close/>
                <a:moveTo>
                  <a:pt x="95250" y="0"/>
                </a:moveTo>
                <a:lnTo>
                  <a:pt x="68609" y="10715"/>
                </a:lnTo>
                <a:lnTo>
                  <a:pt x="46434" y="14287"/>
                </a:lnTo>
                <a:lnTo>
                  <a:pt x="83343" y="14287"/>
                </a:lnTo>
                <a:lnTo>
                  <a:pt x="95250" y="0"/>
                </a:lnTo>
                <a:close/>
              </a:path>
            </a:pathLst>
          </a:custGeom>
          <a:solidFill>
            <a:srgbClr val="a3a3cc"/>
          </a:solidFill>
          <a:ln>
            <a:noFill/>
          </a:ln>
        </p:spPr>
        <p:style>
          <a:lnRef idx="0"/>
          <a:fillRef idx="0"/>
          <a:effectRef idx="0"/>
          <a:fontRef idx="minor"/>
        </p:style>
      </p:sp>
      <p:sp>
        <p:nvSpPr>
          <p:cNvPr id="385" name="CustomShape 9"/>
          <p:cNvSpPr/>
          <p:nvPr/>
        </p:nvSpPr>
        <p:spPr>
          <a:xfrm>
            <a:off x="9553680" y="4581360"/>
            <a:ext cx="761760" cy="961560"/>
          </a:xfrm>
          <a:custGeom>
            <a:avLst/>
            <a:gdLst/>
            <a:ahLst/>
            <a:rect l="l" t="t" r="r" b="b"/>
            <a:pathLst>
              <a:path w="762000" h="962025">
                <a:moveTo>
                  <a:pt x="0" y="0"/>
                </a:moveTo>
                <a:lnTo>
                  <a:pt x="0" y="962025"/>
                </a:lnTo>
                <a:lnTo>
                  <a:pt x="666750" y="962025"/>
                </a:lnTo>
                <a:lnTo>
                  <a:pt x="762000" y="847725"/>
                </a:lnTo>
                <a:lnTo>
                  <a:pt x="762000" y="0"/>
                </a:lnTo>
                <a:lnTo>
                  <a:pt x="0" y="0"/>
                </a:lnTo>
                <a:close/>
              </a:path>
            </a:pathLst>
          </a:custGeom>
          <a:noFill/>
          <a:ln w="9360">
            <a:solidFill>
              <a:srgbClr val="000000"/>
            </a:solidFill>
            <a:round/>
          </a:ln>
        </p:spPr>
        <p:style>
          <a:lnRef idx="0"/>
          <a:fillRef idx="0"/>
          <a:effectRef idx="0"/>
          <a:fontRef idx="minor"/>
        </p:style>
      </p:sp>
      <p:sp>
        <p:nvSpPr>
          <p:cNvPr id="386" name="CustomShape 10"/>
          <p:cNvSpPr/>
          <p:nvPr/>
        </p:nvSpPr>
        <p:spPr>
          <a:xfrm>
            <a:off x="10220400" y="5429160"/>
            <a:ext cx="95040" cy="114120"/>
          </a:xfrm>
          <a:custGeom>
            <a:avLst/>
            <a:gdLst/>
            <a:ahLst/>
            <a:rect l="l" t="t" r="r" b="b"/>
            <a:pathLst>
              <a:path w="95250" h="114300">
                <a:moveTo>
                  <a:pt x="0" y="114300"/>
                </a:moveTo>
                <a:lnTo>
                  <a:pt x="19050" y="0"/>
                </a:lnTo>
                <a:lnTo>
                  <a:pt x="29616" y="10715"/>
                </a:lnTo>
                <a:lnTo>
                  <a:pt x="46434" y="14287"/>
                </a:lnTo>
                <a:lnTo>
                  <a:pt x="68609" y="10715"/>
                </a:lnTo>
                <a:lnTo>
                  <a:pt x="95250" y="0"/>
                </a:lnTo>
              </a:path>
            </a:pathLst>
          </a:custGeom>
          <a:noFill/>
          <a:ln w="9360">
            <a:solidFill>
              <a:srgbClr val="000000"/>
            </a:solidFill>
            <a:round/>
          </a:ln>
        </p:spPr>
        <p:style>
          <a:lnRef idx="0"/>
          <a:fillRef idx="0"/>
          <a:effectRef idx="0"/>
          <a:fontRef idx="minor"/>
        </p:style>
      </p:sp>
      <p:sp>
        <p:nvSpPr>
          <p:cNvPr id="387" name="CustomShape 11"/>
          <p:cNvSpPr/>
          <p:nvPr/>
        </p:nvSpPr>
        <p:spPr>
          <a:xfrm>
            <a:off x="9505800" y="4543560"/>
            <a:ext cx="856800" cy="627840"/>
          </a:xfrm>
          <a:prstGeom prst="rect">
            <a:avLst/>
          </a:prstGeom>
          <a:solidFill>
            <a:srgbClr val="ccccff"/>
          </a:solidFill>
          <a:ln w="28440">
            <a:solidFill>
              <a:srgbClr val="ff0000"/>
            </a:solidFill>
            <a:round/>
          </a:ln>
        </p:spPr>
        <p:style>
          <a:lnRef idx="0"/>
          <a:fillRef idx="0"/>
          <a:effectRef idx="0"/>
          <a:fontRef idx="minor"/>
        </p:style>
        <p:txBody>
          <a:bodyPr lIns="0" rIns="0" tIns="261720" bIns="0"/>
          <a:p>
            <a:pPr marL="109080">
              <a:lnSpc>
                <a:spcPct val="100000"/>
              </a:lnSpc>
            </a:pPr>
            <a:r>
              <a:rPr b="1" lang="en-US" sz="2400" spc="-1" strike="noStrike">
                <a:solidFill>
                  <a:srgbClr val="008000"/>
                </a:solidFill>
                <a:uFill>
                  <a:solidFill>
                    <a:srgbClr val="ffffff"/>
                  </a:solidFill>
                </a:uFill>
                <a:latin typeface="Microsoft YaHei"/>
              </a:rPr>
              <a:t>明文</a:t>
            </a:r>
            <a:endParaRPr b="0" lang="en-US" sz="1800" spc="-1" strike="noStrike">
              <a:solidFill>
                <a:srgbClr val="ffffff"/>
              </a:solidFill>
              <a:uFill>
                <a:solidFill>
                  <a:srgbClr val="ffffff"/>
                </a:solidFill>
              </a:uFill>
              <a:latin typeface="Arial"/>
            </a:endParaRPr>
          </a:p>
        </p:txBody>
      </p:sp>
      <p:sp>
        <p:nvSpPr>
          <p:cNvPr id="388" name="CustomShape 12"/>
          <p:cNvSpPr/>
          <p:nvPr/>
        </p:nvSpPr>
        <p:spPr>
          <a:xfrm>
            <a:off x="9534600" y="2695680"/>
            <a:ext cx="790200" cy="952200"/>
          </a:xfrm>
          <a:custGeom>
            <a:avLst/>
            <a:gdLst/>
            <a:ahLst/>
            <a:rect l="l" t="t" r="r" b="b"/>
            <a:pathLst>
              <a:path w="790575" h="952500">
                <a:moveTo>
                  <a:pt x="790575" y="0"/>
                </a:moveTo>
                <a:lnTo>
                  <a:pt x="0" y="0"/>
                </a:lnTo>
                <a:lnTo>
                  <a:pt x="0" y="952500"/>
                </a:lnTo>
                <a:lnTo>
                  <a:pt x="695325" y="952500"/>
                </a:lnTo>
                <a:lnTo>
                  <a:pt x="790575" y="828675"/>
                </a:lnTo>
                <a:lnTo>
                  <a:pt x="790575" y="0"/>
                </a:lnTo>
                <a:close/>
              </a:path>
            </a:pathLst>
          </a:custGeom>
          <a:solidFill>
            <a:srgbClr val="9eebd8"/>
          </a:solidFill>
          <a:ln>
            <a:noFill/>
          </a:ln>
        </p:spPr>
        <p:style>
          <a:lnRef idx="0"/>
          <a:fillRef idx="0"/>
          <a:effectRef idx="0"/>
          <a:fontRef idx="minor"/>
        </p:style>
      </p:sp>
      <p:sp>
        <p:nvSpPr>
          <p:cNvPr id="389" name="CustomShape 13"/>
          <p:cNvSpPr/>
          <p:nvPr/>
        </p:nvSpPr>
        <p:spPr>
          <a:xfrm>
            <a:off x="10229760" y="3524400"/>
            <a:ext cx="95040" cy="123480"/>
          </a:xfrm>
          <a:custGeom>
            <a:avLst/>
            <a:gdLst/>
            <a:ahLst/>
            <a:rect l="l" t="t" r="r" b="b"/>
            <a:pathLst>
              <a:path w="95250" h="123825">
                <a:moveTo>
                  <a:pt x="28575" y="9525"/>
                </a:moveTo>
                <a:lnTo>
                  <a:pt x="0" y="123825"/>
                </a:lnTo>
                <a:lnTo>
                  <a:pt x="77848" y="22621"/>
                </a:lnTo>
                <a:lnTo>
                  <a:pt x="54768" y="22621"/>
                </a:lnTo>
                <a:lnTo>
                  <a:pt x="38992" y="20091"/>
                </a:lnTo>
                <a:lnTo>
                  <a:pt x="28575" y="9525"/>
                </a:lnTo>
                <a:close/>
                <a:moveTo>
                  <a:pt x="95250" y="0"/>
                </a:moveTo>
                <a:lnTo>
                  <a:pt x="74116" y="16222"/>
                </a:lnTo>
                <a:lnTo>
                  <a:pt x="54768" y="22621"/>
                </a:lnTo>
                <a:lnTo>
                  <a:pt x="77848" y="22621"/>
                </a:lnTo>
                <a:lnTo>
                  <a:pt x="95250" y="0"/>
                </a:lnTo>
                <a:close/>
              </a:path>
            </a:pathLst>
          </a:custGeom>
          <a:solidFill>
            <a:srgbClr val="00a37b"/>
          </a:solidFill>
          <a:ln>
            <a:noFill/>
          </a:ln>
        </p:spPr>
        <p:style>
          <a:lnRef idx="0"/>
          <a:fillRef idx="0"/>
          <a:effectRef idx="0"/>
          <a:fontRef idx="minor"/>
        </p:style>
      </p:sp>
      <p:sp>
        <p:nvSpPr>
          <p:cNvPr id="390" name="CustomShape 14"/>
          <p:cNvSpPr/>
          <p:nvPr/>
        </p:nvSpPr>
        <p:spPr>
          <a:xfrm>
            <a:off x="9534600" y="2695680"/>
            <a:ext cx="790200" cy="952200"/>
          </a:xfrm>
          <a:custGeom>
            <a:avLst/>
            <a:gdLst/>
            <a:ahLst/>
            <a:rect l="l" t="t" r="r" b="b"/>
            <a:pathLst>
              <a:path w="790575" h="952500">
                <a:moveTo>
                  <a:pt x="0" y="0"/>
                </a:moveTo>
                <a:lnTo>
                  <a:pt x="0" y="952500"/>
                </a:lnTo>
                <a:lnTo>
                  <a:pt x="695325" y="952500"/>
                </a:lnTo>
                <a:lnTo>
                  <a:pt x="790575" y="828675"/>
                </a:lnTo>
                <a:lnTo>
                  <a:pt x="790575" y="0"/>
                </a:lnTo>
                <a:lnTo>
                  <a:pt x="0" y="0"/>
                </a:lnTo>
                <a:close/>
              </a:path>
            </a:pathLst>
          </a:custGeom>
          <a:noFill/>
          <a:ln w="9360">
            <a:solidFill>
              <a:srgbClr val="000000"/>
            </a:solidFill>
            <a:round/>
          </a:ln>
        </p:spPr>
        <p:style>
          <a:lnRef idx="0"/>
          <a:fillRef idx="0"/>
          <a:effectRef idx="0"/>
          <a:fontRef idx="minor"/>
        </p:style>
      </p:sp>
      <p:sp>
        <p:nvSpPr>
          <p:cNvPr id="391" name="CustomShape 15"/>
          <p:cNvSpPr/>
          <p:nvPr/>
        </p:nvSpPr>
        <p:spPr>
          <a:xfrm>
            <a:off x="10229760" y="3524400"/>
            <a:ext cx="95040" cy="123480"/>
          </a:xfrm>
          <a:custGeom>
            <a:avLst/>
            <a:gdLst/>
            <a:ahLst/>
            <a:rect l="l" t="t" r="r" b="b"/>
            <a:pathLst>
              <a:path w="95250" h="123825">
                <a:moveTo>
                  <a:pt x="0" y="123825"/>
                </a:moveTo>
                <a:lnTo>
                  <a:pt x="28575" y="9525"/>
                </a:lnTo>
                <a:lnTo>
                  <a:pt x="38992" y="20091"/>
                </a:lnTo>
                <a:lnTo>
                  <a:pt x="54768" y="22621"/>
                </a:lnTo>
                <a:lnTo>
                  <a:pt x="74116" y="16222"/>
                </a:lnTo>
                <a:lnTo>
                  <a:pt x="95250" y="0"/>
                </a:lnTo>
              </a:path>
            </a:pathLst>
          </a:custGeom>
          <a:noFill/>
          <a:ln w="9360">
            <a:solidFill>
              <a:srgbClr val="000000"/>
            </a:solidFill>
            <a:round/>
          </a:ln>
        </p:spPr>
        <p:style>
          <a:lnRef idx="0"/>
          <a:fillRef idx="0"/>
          <a:effectRef idx="0"/>
          <a:fontRef idx="minor"/>
        </p:style>
      </p:sp>
      <p:sp>
        <p:nvSpPr>
          <p:cNvPr id="392" name="CustomShape 16"/>
          <p:cNvSpPr/>
          <p:nvPr/>
        </p:nvSpPr>
        <p:spPr>
          <a:xfrm>
            <a:off x="9515520" y="2647800"/>
            <a:ext cx="856800" cy="627840"/>
          </a:xfrm>
          <a:prstGeom prst="rect">
            <a:avLst/>
          </a:prstGeom>
          <a:solidFill>
            <a:srgbClr val="9eebd8"/>
          </a:solidFill>
          <a:ln w="28440">
            <a:solidFill>
              <a:srgbClr val="ff0000"/>
            </a:solidFill>
            <a:round/>
          </a:ln>
        </p:spPr>
        <p:style>
          <a:lnRef idx="0"/>
          <a:fillRef idx="0"/>
          <a:effectRef idx="0"/>
          <a:fontRef idx="minor"/>
        </p:style>
        <p:txBody>
          <a:bodyPr lIns="0" rIns="0" tIns="261720" bIns="0"/>
          <a:p>
            <a:pPr marL="99720">
              <a:lnSpc>
                <a:spcPct val="100000"/>
              </a:lnSpc>
            </a:pPr>
            <a:r>
              <a:rPr b="1" lang="en-US" sz="2400" spc="-1" strike="noStrike">
                <a:solidFill>
                  <a:srgbClr val="008000"/>
                </a:solidFill>
                <a:uFill>
                  <a:solidFill>
                    <a:srgbClr val="ffffff"/>
                  </a:solidFill>
                </a:uFill>
                <a:latin typeface="Microsoft YaHei"/>
              </a:rPr>
              <a:t>密文</a:t>
            </a:r>
            <a:endParaRPr b="0" lang="en-US" sz="1800" spc="-1" strike="noStrike">
              <a:solidFill>
                <a:srgbClr val="ffffff"/>
              </a:solidFill>
              <a:uFill>
                <a:solidFill>
                  <a:srgbClr val="ffffff"/>
                </a:solidFill>
              </a:uFill>
              <a:latin typeface="Arial"/>
            </a:endParaRPr>
          </a:p>
        </p:txBody>
      </p:sp>
      <p:sp>
        <p:nvSpPr>
          <p:cNvPr id="393" name="CustomShape 17"/>
          <p:cNvSpPr/>
          <p:nvPr/>
        </p:nvSpPr>
        <p:spPr>
          <a:xfrm>
            <a:off x="4397400" y="1422360"/>
            <a:ext cx="3225600" cy="837720"/>
          </a:xfrm>
          <a:prstGeom prst="rect">
            <a:avLst/>
          </a:prstGeom>
          <a:noFill/>
          <a:ln>
            <a:noFill/>
          </a:ln>
        </p:spPr>
        <p:style>
          <a:lnRef idx="0"/>
          <a:fillRef idx="0"/>
          <a:effectRef idx="0"/>
          <a:fontRef idx="minor"/>
        </p:style>
        <p:txBody>
          <a:bodyPr lIns="0" rIns="0" tIns="0" bIns="0"/>
          <a:p>
            <a:pPr marL="12600">
              <a:lnSpc>
                <a:spcPct val="100000"/>
              </a:lnSpc>
            </a:pPr>
            <a:r>
              <a:rPr b="0" lang="en-US" sz="2750" spc="29" strike="noStrike">
                <a:solidFill>
                  <a:srgbClr val="ff0000"/>
                </a:solidFill>
                <a:uFill>
                  <a:solidFill>
                    <a:srgbClr val="ffffff"/>
                  </a:solidFill>
                </a:uFill>
                <a:latin typeface="Arial"/>
              </a:rPr>
              <a:t>DES-EDE3</a:t>
            </a:r>
            <a:r>
              <a:rPr b="0" lang="en-US" sz="2750" spc="29" strike="noStrike">
                <a:solidFill>
                  <a:srgbClr val="ff0000"/>
                </a:solidFill>
                <a:uFill>
                  <a:solidFill>
                    <a:srgbClr val="ffffff"/>
                  </a:solidFill>
                </a:uFill>
                <a:latin typeface="DFKai-SB"/>
              </a:rPr>
              <a:t>運作模式</a:t>
            </a:r>
            <a:endParaRPr b="0" lang="en-US" sz="1800" spc="-1" strike="noStrike">
              <a:solidFill>
                <a:srgbClr val="ffffff"/>
              </a:solidFill>
              <a:uFill>
                <a:solidFill>
                  <a:srgbClr val="ffffff"/>
                </a:solidFill>
              </a:uFill>
              <a:latin typeface="Arial"/>
            </a:endParaRPr>
          </a:p>
        </p:txBody>
      </p:sp>
      <p:sp>
        <p:nvSpPr>
          <p:cNvPr id="394" name="TextShape 18"/>
          <p:cNvSpPr txBox="1"/>
          <p:nvPr/>
        </p:nvSpPr>
        <p:spPr>
          <a:xfrm>
            <a:off x="2095560" y="273600"/>
            <a:ext cx="10515240" cy="1145160"/>
          </a:xfrm>
          <a:prstGeom prst="rect">
            <a:avLst/>
          </a:prstGeom>
          <a:noFill/>
          <a:ln>
            <a:noFill/>
          </a:ln>
        </p:spPr>
        <p:txBody>
          <a:bodyPr lIns="0" rIns="0" tIns="0" bIns="0" anchor="ctr"/>
          <a:p>
            <a:pPr marL="2317680">
              <a:lnSpc>
                <a:spcPct val="100000"/>
              </a:lnSpc>
            </a:pPr>
            <a:r>
              <a:rPr b="0" lang="en-US" sz="4400" spc="9" strike="noStrike">
                <a:solidFill>
                  <a:srgbClr val="ffffff"/>
                </a:solidFill>
                <a:uFill>
                  <a:solidFill>
                    <a:srgbClr val="ffffff"/>
                  </a:solidFill>
                </a:uFill>
                <a:latin typeface="Calibri Light"/>
              </a:rPr>
              <a:t>3DES</a:t>
            </a:r>
            <a:r>
              <a:rPr b="0" lang="en-US" sz="4400" spc="-194" strike="noStrike">
                <a:solidFill>
                  <a:srgbClr val="ffffff"/>
                </a:solidFill>
                <a:uFill>
                  <a:solidFill>
                    <a:srgbClr val="ffffff"/>
                  </a:solidFill>
                </a:uFill>
                <a:latin typeface="Calibri Light"/>
              </a:rPr>
              <a:t> </a:t>
            </a:r>
            <a:r>
              <a:rPr b="0" lang="en-US" sz="4400" spc="24" strike="noStrike">
                <a:solidFill>
                  <a:srgbClr val="ffffff"/>
                </a:solidFill>
                <a:uFill>
                  <a:solidFill>
                    <a:srgbClr val="ffffff"/>
                  </a:solidFill>
                </a:uFill>
                <a:latin typeface="Microsoft YaHei"/>
              </a:rPr>
              <a:t>運作簡圖</a:t>
            </a:r>
            <a:endParaRPr b="0" lang="en-US" sz="1800" spc="-1" strike="noStrike">
              <a:solidFill>
                <a:srgbClr val="ffffff"/>
              </a:solidFill>
              <a:uFill>
                <a:solidFill>
                  <a:srgbClr val="ffffff"/>
                </a:solidFill>
              </a:uFill>
              <a:latin typeface="Calibri"/>
            </a:endParaRPr>
          </a:p>
        </p:txBody>
      </p:sp>
      <p:sp>
        <p:nvSpPr>
          <p:cNvPr id="395" name="CustomShape 19"/>
          <p:cNvSpPr/>
          <p:nvPr/>
        </p:nvSpPr>
        <p:spPr>
          <a:xfrm>
            <a:off x="4657680" y="2990880"/>
            <a:ext cx="523440" cy="361440"/>
          </a:xfrm>
          <a:custGeom>
            <a:avLst/>
            <a:gdLst/>
            <a:ahLst/>
            <a:rect l="l" t="t" r="r" b="b"/>
            <a:pathLst>
              <a:path w="523875" h="361950">
                <a:moveTo>
                  <a:pt x="390525" y="0"/>
                </a:moveTo>
                <a:lnTo>
                  <a:pt x="390525" y="85725"/>
                </a:lnTo>
                <a:lnTo>
                  <a:pt x="0" y="85725"/>
                </a:lnTo>
                <a:lnTo>
                  <a:pt x="66675" y="180975"/>
                </a:lnTo>
                <a:lnTo>
                  <a:pt x="0" y="266700"/>
                </a:lnTo>
                <a:lnTo>
                  <a:pt x="390525" y="266700"/>
                </a:lnTo>
                <a:lnTo>
                  <a:pt x="390525" y="361950"/>
                </a:lnTo>
                <a:lnTo>
                  <a:pt x="523875" y="180975"/>
                </a:lnTo>
                <a:lnTo>
                  <a:pt x="390525" y="0"/>
                </a:lnTo>
                <a:close/>
              </a:path>
            </a:pathLst>
          </a:custGeom>
          <a:solidFill>
            <a:srgbClr val="808080"/>
          </a:solidFill>
          <a:ln>
            <a:noFill/>
          </a:ln>
        </p:spPr>
        <p:style>
          <a:lnRef idx="0"/>
          <a:fillRef idx="0"/>
          <a:effectRef idx="0"/>
          <a:fontRef idx="minor"/>
        </p:style>
      </p:sp>
      <p:sp>
        <p:nvSpPr>
          <p:cNvPr id="396" name="CustomShape 20"/>
          <p:cNvSpPr/>
          <p:nvPr/>
        </p:nvSpPr>
        <p:spPr>
          <a:xfrm>
            <a:off x="4629240" y="2962440"/>
            <a:ext cx="523440" cy="361440"/>
          </a:xfrm>
          <a:custGeom>
            <a:avLst/>
            <a:gdLst/>
            <a:ahLst/>
            <a:rect l="l" t="t" r="r" b="b"/>
            <a:pathLst>
              <a:path w="523875" h="361950">
                <a:moveTo>
                  <a:pt x="390525" y="0"/>
                </a:moveTo>
                <a:lnTo>
                  <a:pt x="390525" y="85725"/>
                </a:lnTo>
                <a:lnTo>
                  <a:pt x="0" y="85725"/>
                </a:lnTo>
                <a:lnTo>
                  <a:pt x="66675" y="180975"/>
                </a:lnTo>
                <a:lnTo>
                  <a:pt x="0" y="266700"/>
                </a:lnTo>
                <a:lnTo>
                  <a:pt x="390525" y="266700"/>
                </a:lnTo>
                <a:lnTo>
                  <a:pt x="390525" y="361950"/>
                </a:lnTo>
                <a:lnTo>
                  <a:pt x="523875" y="180975"/>
                </a:lnTo>
                <a:lnTo>
                  <a:pt x="390525" y="0"/>
                </a:lnTo>
                <a:close/>
              </a:path>
            </a:pathLst>
          </a:custGeom>
          <a:solidFill>
            <a:srgbClr val="00cc00"/>
          </a:solidFill>
          <a:ln>
            <a:noFill/>
          </a:ln>
        </p:spPr>
        <p:style>
          <a:lnRef idx="0"/>
          <a:fillRef idx="0"/>
          <a:effectRef idx="0"/>
          <a:fontRef idx="minor"/>
        </p:style>
      </p:sp>
      <p:sp>
        <p:nvSpPr>
          <p:cNvPr id="397" name="CustomShape 21"/>
          <p:cNvSpPr/>
          <p:nvPr/>
        </p:nvSpPr>
        <p:spPr>
          <a:xfrm>
            <a:off x="4629240" y="2962440"/>
            <a:ext cx="523440" cy="361440"/>
          </a:xfrm>
          <a:custGeom>
            <a:avLst/>
            <a:gdLst/>
            <a:ahLst/>
            <a:rect l="l" t="t" r="r" b="b"/>
            <a:pathLst>
              <a:path w="523875" h="361950">
                <a:moveTo>
                  <a:pt x="390525" y="0"/>
                </a:moveTo>
                <a:lnTo>
                  <a:pt x="390525" y="85725"/>
                </a:lnTo>
                <a:lnTo>
                  <a:pt x="0" y="85725"/>
                </a:lnTo>
                <a:lnTo>
                  <a:pt x="66675" y="180975"/>
                </a:lnTo>
                <a:lnTo>
                  <a:pt x="0" y="266700"/>
                </a:lnTo>
                <a:lnTo>
                  <a:pt x="390525" y="266700"/>
                </a:lnTo>
                <a:lnTo>
                  <a:pt x="390525" y="361950"/>
                </a:lnTo>
                <a:lnTo>
                  <a:pt x="523875" y="180975"/>
                </a:lnTo>
                <a:lnTo>
                  <a:pt x="390525" y="0"/>
                </a:lnTo>
                <a:close/>
              </a:path>
            </a:pathLst>
          </a:custGeom>
          <a:noFill/>
          <a:ln w="9360">
            <a:solidFill>
              <a:srgbClr val="000000"/>
            </a:solidFill>
            <a:round/>
          </a:ln>
        </p:spPr>
        <p:style>
          <a:lnRef idx="0"/>
          <a:fillRef idx="0"/>
          <a:effectRef idx="0"/>
          <a:fontRef idx="minor"/>
        </p:style>
      </p:sp>
      <p:sp>
        <p:nvSpPr>
          <p:cNvPr id="398" name="CustomShape 22"/>
          <p:cNvSpPr/>
          <p:nvPr/>
        </p:nvSpPr>
        <p:spPr>
          <a:xfrm>
            <a:off x="6829560" y="3000240"/>
            <a:ext cx="523440" cy="361440"/>
          </a:xfrm>
          <a:custGeom>
            <a:avLst/>
            <a:gdLst/>
            <a:ahLst/>
            <a:rect l="l" t="t" r="r" b="b"/>
            <a:pathLst>
              <a:path w="523875" h="361950">
                <a:moveTo>
                  <a:pt x="400050" y="0"/>
                </a:moveTo>
                <a:lnTo>
                  <a:pt x="400050" y="95250"/>
                </a:lnTo>
                <a:lnTo>
                  <a:pt x="0" y="95250"/>
                </a:lnTo>
                <a:lnTo>
                  <a:pt x="66675" y="180975"/>
                </a:lnTo>
                <a:lnTo>
                  <a:pt x="0" y="276225"/>
                </a:lnTo>
                <a:lnTo>
                  <a:pt x="400050" y="276225"/>
                </a:lnTo>
                <a:lnTo>
                  <a:pt x="400050" y="361950"/>
                </a:lnTo>
                <a:lnTo>
                  <a:pt x="523875" y="180975"/>
                </a:lnTo>
                <a:lnTo>
                  <a:pt x="400050" y="0"/>
                </a:lnTo>
                <a:close/>
              </a:path>
            </a:pathLst>
          </a:custGeom>
          <a:solidFill>
            <a:srgbClr val="808080"/>
          </a:solidFill>
          <a:ln>
            <a:noFill/>
          </a:ln>
        </p:spPr>
        <p:style>
          <a:lnRef idx="0"/>
          <a:fillRef idx="0"/>
          <a:effectRef idx="0"/>
          <a:fontRef idx="minor"/>
        </p:style>
      </p:sp>
      <p:sp>
        <p:nvSpPr>
          <p:cNvPr id="399" name="CustomShape 23"/>
          <p:cNvSpPr/>
          <p:nvPr/>
        </p:nvSpPr>
        <p:spPr>
          <a:xfrm>
            <a:off x="6810480" y="2971800"/>
            <a:ext cx="523440" cy="361440"/>
          </a:xfrm>
          <a:custGeom>
            <a:avLst/>
            <a:gdLst/>
            <a:ahLst/>
            <a:rect l="l" t="t" r="r" b="b"/>
            <a:pathLst>
              <a:path w="523875" h="361950">
                <a:moveTo>
                  <a:pt x="390525" y="0"/>
                </a:moveTo>
                <a:lnTo>
                  <a:pt x="390525" y="95250"/>
                </a:lnTo>
                <a:lnTo>
                  <a:pt x="0" y="95250"/>
                </a:lnTo>
                <a:lnTo>
                  <a:pt x="66675" y="180975"/>
                </a:lnTo>
                <a:lnTo>
                  <a:pt x="0" y="276225"/>
                </a:lnTo>
                <a:lnTo>
                  <a:pt x="390525" y="276225"/>
                </a:lnTo>
                <a:lnTo>
                  <a:pt x="390525" y="361950"/>
                </a:lnTo>
                <a:lnTo>
                  <a:pt x="523875" y="180975"/>
                </a:lnTo>
                <a:lnTo>
                  <a:pt x="390525" y="0"/>
                </a:lnTo>
                <a:close/>
              </a:path>
            </a:pathLst>
          </a:custGeom>
          <a:solidFill>
            <a:srgbClr val="00cc00"/>
          </a:solidFill>
          <a:ln>
            <a:noFill/>
          </a:ln>
        </p:spPr>
        <p:style>
          <a:lnRef idx="0"/>
          <a:fillRef idx="0"/>
          <a:effectRef idx="0"/>
          <a:fontRef idx="minor"/>
        </p:style>
      </p:sp>
      <p:sp>
        <p:nvSpPr>
          <p:cNvPr id="400" name="CustomShape 24"/>
          <p:cNvSpPr/>
          <p:nvPr/>
        </p:nvSpPr>
        <p:spPr>
          <a:xfrm>
            <a:off x="6810480" y="2971800"/>
            <a:ext cx="523440" cy="361440"/>
          </a:xfrm>
          <a:custGeom>
            <a:avLst/>
            <a:gdLst/>
            <a:ahLst/>
            <a:rect l="l" t="t" r="r" b="b"/>
            <a:pathLst>
              <a:path w="523875" h="361950">
                <a:moveTo>
                  <a:pt x="390525" y="0"/>
                </a:moveTo>
                <a:lnTo>
                  <a:pt x="390525" y="95250"/>
                </a:lnTo>
                <a:lnTo>
                  <a:pt x="0" y="95250"/>
                </a:lnTo>
                <a:lnTo>
                  <a:pt x="66675" y="180975"/>
                </a:lnTo>
                <a:lnTo>
                  <a:pt x="0" y="276225"/>
                </a:lnTo>
                <a:lnTo>
                  <a:pt x="390525" y="276225"/>
                </a:lnTo>
                <a:lnTo>
                  <a:pt x="390525" y="361950"/>
                </a:lnTo>
                <a:lnTo>
                  <a:pt x="523875" y="180975"/>
                </a:lnTo>
                <a:lnTo>
                  <a:pt x="390525" y="0"/>
                </a:lnTo>
                <a:close/>
              </a:path>
            </a:pathLst>
          </a:custGeom>
          <a:noFill/>
          <a:ln w="9360">
            <a:solidFill>
              <a:srgbClr val="000000"/>
            </a:solidFill>
            <a:round/>
          </a:ln>
        </p:spPr>
        <p:style>
          <a:lnRef idx="0"/>
          <a:fillRef idx="0"/>
          <a:effectRef idx="0"/>
          <a:fontRef idx="minor"/>
        </p:style>
      </p:sp>
      <p:sp>
        <p:nvSpPr>
          <p:cNvPr id="401" name="CustomShape 25"/>
          <p:cNvSpPr/>
          <p:nvPr/>
        </p:nvSpPr>
        <p:spPr>
          <a:xfrm>
            <a:off x="8953560" y="2990880"/>
            <a:ext cx="523440" cy="361440"/>
          </a:xfrm>
          <a:custGeom>
            <a:avLst/>
            <a:gdLst/>
            <a:ahLst/>
            <a:rect l="l" t="t" r="r" b="b"/>
            <a:pathLst>
              <a:path w="523875" h="361950">
                <a:moveTo>
                  <a:pt x="390525" y="0"/>
                </a:moveTo>
                <a:lnTo>
                  <a:pt x="390525" y="85725"/>
                </a:lnTo>
                <a:lnTo>
                  <a:pt x="0" y="85725"/>
                </a:lnTo>
                <a:lnTo>
                  <a:pt x="66675" y="180975"/>
                </a:lnTo>
                <a:lnTo>
                  <a:pt x="0" y="266700"/>
                </a:lnTo>
                <a:lnTo>
                  <a:pt x="390525" y="266700"/>
                </a:lnTo>
                <a:lnTo>
                  <a:pt x="390525" y="361950"/>
                </a:lnTo>
                <a:lnTo>
                  <a:pt x="523875" y="180975"/>
                </a:lnTo>
                <a:lnTo>
                  <a:pt x="390525" y="0"/>
                </a:lnTo>
                <a:close/>
              </a:path>
            </a:pathLst>
          </a:custGeom>
          <a:solidFill>
            <a:srgbClr val="808080"/>
          </a:solidFill>
          <a:ln>
            <a:noFill/>
          </a:ln>
        </p:spPr>
        <p:style>
          <a:lnRef idx="0"/>
          <a:fillRef idx="0"/>
          <a:effectRef idx="0"/>
          <a:fontRef idx="minor"/>
        </p:style>
      </p:sp>
      <p:sp>
        <p:nvSpPr>
          <p:cNvPr id="402" name="CustomShape 26"/>
          <p:cNvSpPr/>
          <p:nvPr/>
        </p:nvSpPr>
        <p:spPr>
          <a:xfrm>
            <a:off x="8924760" y="2962440"/>
            <a:ext cx="523440" cy="361440"/>
          </a:xfrm>
          <a:custGeom>
            <a:avLst/>
            <a:gdLst/>
            <a:ahLst/>
            <a:rect l="l" t="t" r="r" b="b"/>
            <a:pathLst>
              <a:path w="523875" h="361950">
                <a:moveTo>
                  <a:pt x="390525" y="0"/>
                </a:moveTo>
                <a:lnTo>
                  <a:pt x="390525" y="85725"/>
                </a:lnTo>
                <a:lnTo>
                  <a:pt x="0" y="85725"/>
                </a:lnTo>
                <a:lnTo>
                  <a:pt x="66675" y="180975"/>
                </a:lnTo>
                <a:lnTo>
                  <a:pt x="0" y="266700"/>
                </a:lnTo>
                <a:lnTo>
                  <a:pt x="390525" y="266700"/>
                </a:lnTo>
                <a:lnTo>
                  <a:pt x="390525" y="361950"/>
                </a:lnTo>
                <a:lnTo>
                  <a:pt x="523875" y="180975"/>
                </a:lnTo>
                <a:lnTo>
                  <a:pt x="390525" y="0"/>
                </a:lnTo>
                <a:close/>
              </a:path>
            </a:pathLst>
          </a:custGeom>
          <a:solidFill>
            <a:srgbClr val="00cc00"/>
          </a:solidFill>
          <a:ln>
            <a:noFill/>
          </a:ln>
        </p:spPr>
        <p:style>
          <a:lnRef idx="0"/>
          <a:fillRef idx="0"/>
          <a:effectRef idx="0"/>
          <a:fontRef idx="minor"/>
        </p:style>
      </p:sp>
      <p:sp>
        <p:nvSpPr>
          <p:cNvPr id="403" name="CustomShape 27"/>
          <p:cNvSpPr/>
          <p:nvPr/>
        </p:nvSpPr>
        <p:spPr>
          <a:xfrm>
            <a:off x="8924760" y="2962440"/>
            <a:ext cx="523440" cy="361440"/>
          </a:xfrm>
          <a:custGeom>
            <a:avLst/>
            <a:gdLst/>
            <a:ahLst/>
            <a:rect l="l" t="t" r="r" b="b"/>
            <a:pathLst>
              <a:path w="523875" h="361950">
                <a:moveTo>
                  <a:pt x="390525" y="0"/>
                </a:moveTo>
                <a:lnTo>
                  <a:pt x="390525" y="85725"/>
                </a:lnTo>
                <a:lnTo>
                  <a:pt x="0" y="85725"/>
                </a:lnTo>
                <a:lnTo>
                  <a:pt x="66675" y="180975"/>
                </a:lnTo>
                <a:lnTo>
                  <a:pt x="0" y="266700"/>
                </a:lnTo>
                <a:lnTo>
                  <a:pt x="390525" y="266700"/>
                </a:lnTo>
                <a:lnTo>
                  <a:pt x="390525" y="361950"/>
                </a:lnTo>
                <a:lnTo>
                  <a:pt x="523875" y="180975"/>
                </a:lnTo>
                <a:lnTo>
                  <a:pt x="390525" y="0"/>
                </a:lnTo>
                <a:close/>
              </a:path>
            </a:pathLst>
          </a:custGeom>
          <a:noFill/>
          <a:ln w="9360">
            <a:solidFill>
              <a:srgbClr val="000000"/>
            </a:solidFill>
            <a:round/>
          </a:ln>
        </p:spPr>
        <p:style>
          <a:lnRef idx="0"/>
          <a:fillRef idx="0"/>
          <a:effectRef idx="0"/>
          <a:fontRef idx="minor"/>
        </p:style>
      </p:sp>
      <p:sp>
        <p:nvSpPr>
          <p:cNvPr id="404" name="CustomShape 28"/>
          <p:cNvSpPr/>
          <p:nvPr/>
        </p:nvSpPr>
        <p:spPr>
          <a:xfrm>
            <a:off x="2581200" y="2933640"/>
            <a:ext cx="514080" cy="390240"/>
          </a:xfrm>
          <a:custGeom>
            <a:avLst/>
            <a:gdLst/>
            <a:ahLst/>
            <a:rect l="l" t="t" r="r" b="b"/>
            <a:pathLst>
              <a:path w="514350" h="390525">
                <a:moveTo>
                  <a:pt x="66675" y="0"/>
                </a:moveTo>
                <a:lnTo>
                  <a:pt x="95250" y="104775"/>
                </a:lnTo>
                <a:lnTo>
                  <a:pt x="0" y="161925"/>
                </a:lnTo>
                <a:lnTo>
                  <a:pt x="361950" y="304800"/>
                </a:lnTo>
                <a:lnTo>
                  <a:pt x="333375" y="390525"/>
                </a:lnTo>
                <a:lnTo>
                  <a:pt x="514350" y="276225"/>
                </a:lnTo>
                <a:lnTo>
                  <a:pt x="485360" y="142875"/>
                </a:lnTo>
                <a:lnTo>
                  <a:pt x="428625" y="142875"/>
                </a:lnTo>
                <a:lnTo>
                  <a:pt x="66675" y="0"/>
                </a:lnTo>
                <a:close/>
                <a:moveTo>
                  <a:pt x="466725" y="57150"/>
                </a:moveTo>
                <a:lnTo>
                  <a:pt x="428625" y="142875"/>
                </a:lnTo>
                <a:lnTo>
                  <a:pt x="485360" y="142875"/>
                </a:lnTo>
                <a:lnTo>
                  <a:pt x="466725" y="57150"/>
                </a:lnTo>
                <a:close/>
              </a:path>
            </a:pathLst>
          </a:custGeom>
          <a:solidFill>
            <a:srgbClr val="808080"/>
          </a:solidFill>
          <a:ln>
            <a:noFill/>
          </a:ln>
        </p:spPr>
        <p:style>
          <a:lnRef idx="0"/>
          <a:fillRef idx="0"/>
          <a:effectRef idx="0"/>
          <a:fontRef idx="minor"/>
        </p:style>
      </p:sp>
      <p:sp>
        <p:nvSpPr>
          <p:cNvPr id="405" name="CustomShape 29"/>
          <p:cNvSpPr/>
          <p:nvPr/>
        </p:nvSpPr>
        <p:spPr>
          <a:xfrm>
            <a:off x="2552760" y="2905200"/>
            <a:ext cx="523440" cy="399600"/>
          </a:xfrm>
          <a:custGeom>
            <a:avLst/>
            <a:gdLst/>
            <a:ahLst/>
            <a:rect l="l" t="t" r="r" b="b"/>
            <a:pathLst>
              <a:path w="523875" h="400050">
                <a:moveTo>
                  <a:pt x="66675" y="0"/>
                </a:moveTo>
                <a:lnTo>
                  <a:pt x="95250" y="104775"/>
                </a:lnTo>
                <a:lnTo>
                  <a:pt x="0" y="171450"/>
                </a:lnTo>
                <a:lnTo>
                  <a:pt x="361950" y="314325"/>
                </a:lnTo>
                <a:lnTo>
                  <a:pt x="333375" y="400050"/>
                </a:lnTo>
                <a:lnTo>
                  <a:pt x="523875" y="276225"/>
                </a:lnTo>
                <a:lnTo>
                  <a:pt x="489088" y="142875"/>
                </a:lnTo>
                <a:lnTo>
                  <a:pt x="438150" y="142875"/>
                </a:lnTo>
                <a:lnTo>
                  <a:pt x="66675" y="0"/>
                </a:lnTo>
                <a:close/>
                <a:moveTo>
                  <a:pt x="466725" y="57150"/>
                </a:moveTo>
                <a:lnTo>
                  <a:pt x="438150" y="142875"/>
                </a:lnTo>
                <a:lnTo>
                  <a:pt x="489088" y="142875"/>
                </a:lnTo>
                <a:lnTo>
                  <a:pt x="466725" y="57150"/>
                </a:lnTo>
                <a:close/>
              </a:path>
            </a:pathLst>
          </a:custGeom>
          <a:solidFill>
            <a:srgbClr val="00cc00"/>
          </a:solidFill>
          <a:ln>
            <a:noFill/>
          </a:ln>
        </p:spPr>
        <p:style>
          <a:lnRef idx="0"/>
          <a:fillRef idx="0"/>
          <a:effectRef idx="0"/>
          <a:fontRef idx="minor"/>
        </p:style>
      </p:sp>
      <p:sp>
        <p:nvSpPr>
          <p:cNvPr id="406" name="CustomShape 30"/>
          <p:cNvSpPr/>
          <p:nvPr/>
        </p:nvSpPr>
        <p:spPr>
          <a:xfrm>
            <a:off x="2552760" y="2905200"/>
            <a:ext cx="523440" cy="399600"/>
          </a:xfrm>
          <a:custGeom>
            <a:avLst/>
            <a:gdLst/>
            <a:ahLst/>
            <a:rect l="l" t="t" r="r" b="b"/>
            <a:pathLst>
              <a:path w="523875" h="400050">
                <a:moveTo>
                  <a:pt x="466725" y="57150"/>
                </a:moveTo>
                <a:lnTo>
                  <a:pt x="438150" y="142875"/>
                </a:lnTo>
                <a:lnTo>
                  <a:pt x="66675" y="0"/>
                </a:lnTo>
                <a:lnTo>
                  <a:pt x="95250" y="104775"/>
                </a:lnTo>
                <a:lnTo>
                  <a:pt x="0" y="171450"/>
                </a:lnTo>
                <a:lnTo>
                  <a:pt x="361950" y="314325"/>
                </a:lnTo>
                <a:lnTo>
                  <a:pt x="333375" y="400050"/>
                </a:lnTo>
                <a:lnTo>
                  <a:pt x="523875" y="276225"/>
                </a:lnTo>
                <a:lnTo>
                  <a:pt x="466725" y="57150"/>
                </a:lnTo>
                <a:close/>
              </a:path>
            </a:pathLst>
          </a:custGeom>
          <a:noFill/>
          <a:ln w="9360">
            <a:solidFill>
              <a:srgbClr val="000000"/>
            </a:solidFill>
            <a:round/>
          </a:ln>
        </p:spPr>
        <p:style>
          <a:lnRef idx="0"/>
          <a:fillRef idx="0"/>
          <a:effectRef idx="0"/>
          <a:fontRef idx="minor"/>
        </p:style>
      </p:sp>
      <p:sp>
        <p:nvSpPr>
          <p:cNvPr id="407" name="CustomShape 31"/>
          <p:cNvSpPr/>
          <p:nvPr/>
        </p:nvSpPr>
        <p:spPr>
          <a:xfrm>
            <a:off x="4638600" y="4886280"/>
            <a:ext cx="523440" cy="361440"/>
          </a:xfrm>
          <a:custGeom>
            <a:avLst/>
            <a:gdLst/>
            <a:ahLst/>
            <a:rect l="l" t="t" r="r" b="b"/>
            <a:pathLst>
              <a:path w="523875" h="361950">
                <a:moveTo>
                  <a:pt x="390525" y="0"/>
                </a:moveTo>
                <a:lnTo>
                  <a:pt x="390525" y="95250"/>
                </a:lnTo>
                <a:lnTo>
                  <a:pt x="0" y="95250"/>
                </a:lnTo>
                <a:lnTo>
                  <a:pt x="66675" y="180975"/>
                </a:lnTo>
                <a:lnTo>
                  <a:pt x="0" y="276225"/>
                </a:lnTo>
                <a:lnTo>
                  <a:pt x="390525" y="276225"/>
                </a:lnTo>
                <a:lnTo>
                  <a:pt x="390525" y="361950"/>
                </a:lnTo>
                <a:lnTo>
                  <a:pt x="523875" y="180975"/>
                </a:lnTo>
                <a:lnTo>
                  <a:pt x="390525" y="0"/>
                </a:lnTo>
                <a:close/>
              </a:path>
            </a:pathLst>
          </a:custGeom>
          <a:solidFill>
            <a:srgbClr val="808080"/>
          </a:solidFill>
          <a:ln>
            <a:noFill/>
          </a:ln>
        </p:spPr>
        <p:style>
          <a:lnRef idx="0"/>
          <a:fillRef idx="0"/>
          <a:effectRef idx="0"/>
          <a:fontRef idx="minor"/>
        </p:style>
      </p:sp>
      <p:sp>
        <p:nvSpPr>
          <p:cNvPr id="408" name="CustomShape 32"/>
          <p:cNvSpPr/>
          <p:nvPr/>
        </p:nvSpPr>
        <p:spPr>
          <a:xfrm>
            <a:off x="4610160" y="4867200"/>
            <a:ext cx="523440" cy="361440"/>
          </a:xfrm>
          <a:custGeom>
            <a:avLst/>
            <a:gdLst/>
            <a:ahLst/>
            <a:rect l="l" t="t" r="r" b="b"/>
            <a:pathLst>
              <a:path w="523875" h="361950">
                <a:moveTo>
                  <a:pt x="400050" y="0"/>
                </a:moveTo>
                <a:lnTo>
                  <a:pt x="400050" y="85725"/>
                </a:lnTo>
                <a:lnTo>
                  <a:pt x="0" y="85725"/>
                </a:lnTo>
                <a:lnTo>
                  <a:pt x="66675" y="180975"/>
                </a:lnTo>
                <a:lnTo>
                  <a:pt x="0" y="266700"/>
                </a:lnTo>
                <a:lnTo>
                  <a:pt x="400050" y="266700"/>
                </a:lnTo>
                <a:lnTo>
                  <a:pt x="400050" y="361950"/>
                </a:lnTo>
                <a:lnTo>
                  <a:pt x="523875" y="180975"/>
                </a:lnTo>
                <a:lnTo>
                  <a:pt x="400050" y="0"/>
                </a:lnTo>
                <a:close/>
              </a:path>
            </a:pathLst>
          </a:custGeom>
          <a:solidFill>
            <a:srgbClr val="00cc00"/>
          </a:solidFill>
          <a:ln>
            <a:noFill/>
          </a:ln>
        </p:spPr>
        <p:style>
          <a:lnRef idx="0"/>
          <a:fillRef idx="0"/>
          <a:effectRef idx="0"/>
          <a:fontRef idx="minor"/>
        </p:style>
      </p:sp>
      <p:sp>
        <p:nvSpPr>
          <p:cNvPr id="409" name="CustomShape 33"/>
          <p:cNvSpPr/>
          <p:nvPr/>
        </p:nvSpPr>
        <p:spPr>
          <a:xfrm>
            <a:off x="4610160" y="4867200"/>
            <a:ext cx="523440" cy="361440"/>
          </a:xfrm>
          <a:custGeom>
            <a:avLst/>
            <a:gdLst/>
            <a:ahLst/>
            <a:rect l="l" t="t" r="r" b="b"/>
            <a:pathLst>
              <a:path w="523875" h="361950">
                <a:moveTo>
                  <a:pt x="400050" y="0"/>
                </a:moveTo>
                <a:lnTo>
                  <a:pt x="400050" y="85725"/>
                </a:lnTo>
                <a:lnTo>
                  <a:pt x="0" y="85725"/>
                </a:lnTo>
                <a:lnTo>
                  <a:pt x="66675" y="180975"/>
                </a:lnTo>
                <a:lnTo>
                  <a:pt x="0" y="266700"/>
                </a:lnTo>
                <a:lnTo>
                  <a:pt x="400050" y="266700"/>
                </a:lnTo>
                <a:lnTo>
                  <a:pt x="400050" y="361950"/>
                </a:lnTo>
                <a:lnTo>
                  <a:pt x="523875" y="180975"/>
                </a:lnTo>
                <a:lnTo>
                  <a:pt x="400050" y="0"/>
                </a:lnTo>
                <a:close/>
              </a:path>
            </a:pathLst>
          </a:custGeom>
          <a:noFill/>
          <a:ln w="9360">
            <a:solidFill>
              <a:srgbClr val="000000"/>
            </a:solidFill>
            <a:round/>
          </a:ln>
        </p:spPr>
        <p:style>
          <a:lnRef idx="0"/>
          <a:fillRef idx="0"/>
          <a:effectRef idx="0"/>
          <a:fontRef idx="minor"/>
        </p:style>
      </p:sp>
      <p:sp>
        <p:nvSpPr>
          <p:cNvPr id="410" name="CustomShape 34"/>
          <p:cNvSpPr/>
          <p:nvPr/>
        </p:nvSpPr>
        <p:spPr>
          <a:xfrm>
            <a:off x="6819840" y="4905360"/>
            <a:ext cx="523440" cy="361440"/>
          </a:xfrm>
          <a:custGeom>
            <a:avLst/>
            <a:gdLst/>
            <a:ahLst/>
            <a:rect l="l" t="t" r="r" b="b"/>
            <a:pathLst>
              <a:path w="523875" h="361950">
                <a:moveTo>
                  <a:pt x="390525" y="0"/>
                </a:moveTo>
                <a:lnTo>
                  <a:pt x="390525" y="85725"/>
                </a:lnTo>
                <a:lnTo>
                  <a:pt x="0" y="85725"/>
                </a:lnTo>
                <a:lnTo>
                  <a:pt x="66675" y="180975"/>
                </a:lnTo>
                <a:lnTo>
                  <a:pt x="0" y="266700"/>
                </a:lnTo>
                <a:lnTo>
                  <a:pt x="390525" y="266700"/>
                </a:lnTo>
                <a:lnTo>
                  <a:pt x="390525" y="361950"/>
                </a:lnTo>
                <a:lnTo>
                  <a:pt x="523875" y="180975"/>
                </a:lnTo>
                <a:lnTo>
                  <a:pt x="390525" y="0"/>
                </a:lnTo>
                <a:close/>
              </a:path>
            </a:pathLst>
          </a:custGeom>
          <a:solidFill>
            <a:srgbClr val="808080"/>
          </a:solidFill>
          <a:ln>
            <a:noFill/>
          </a:ln>
        </p:spPr>
        <p:style>
          <a:lnRef idx="0"/>
          <a:fillRef idx="0"/>
          <a:effectRef idx="0"/>
          <a:fontRef idx="minor"/>
        </p:style>
      </p:sp>
      <p:sp>
        <p:nvSpPr>
          <p:cNvPr id="411" name="CustomShape 35"/>
          <p:cNvSpPr/>
          <p:nvPr/>
        </p:nvSpPr>
        <p:spPr>
          <a:xfrm>
            <a:off x="6791400" y="4876920"/>
            <a:ext cx="523440" cy="361440"/>
          </a:xfrm>
          <a:custGeom>
            <a:avLst/>
            <a:gdLst/>
            <a:ahLst/>
            <a:rect l="l" t="t" r="r" b="b"/>
            <a:pathLst>
              <a:path w="523875" h="361950">
                <a:moveTo>
                  <a:pt x="390525" y="0"/>
                </a:moveTo>
                <a:lnTo>
                  <a:pt x="390525" y="95250"/>
                </a:lnTo>
                <a:lnTo>
                  <a:pt x="0" y="95250"/>
                </a:lnTo>
                <a:lnTo>
                  <a:pt x="66675" y="180975"/>
                </a:lnTo>
                <a:lnTo>
                  <a:pt x="0" y="276225"/>
                </a:lnTo>
                <a:lnTo>
                  <a:pt x="390525" y="276225"/>
                </a:lnTo>
                <a:lnTo>
                  <a:pt x="390525" y="361950"/>
                </a:lnTo>
                <a:lnTo>
                  <a:pt x="523875" y="180975"/>
                </a:lnTo>
                <a:lnTo>
                  <a:pt x="390525" y="0"/>
                </a:lnTo>
                <a:close/>
              </a:path>
            </a:pathLst>
          </a:custGeom>
          <a:solidFill>
            <a:srgbClr val="00cc00"/>
          </a:solidFill>
          <a:ln>
            <a:noFill/>
          </a:ln>
        </p:spPr>
        <p:style>
          <a:lnRef idx="0"/>
          <a:fillRef idx="0"/>
          <a:effectRef idx="0"/>
          <a:fontRef idx="minor"/>
        </p:style>
      </p:sp>
      <p:sp>
        <p:nvSpPr>
          <p:cNvPr id="412" name="CustomShape 36"/>
          <p:cNvSpPr/>
          <p:nvPr/>
        </p:nvSpPr>
        <p:spPr>
          <a:xfrm>
            <a:off x="6791400" y="4876920"/>
            <a:ext cx="523440" cy="361440"/>
          </a:xfrm>
          <a:custGeom>
            <a:avLst/>
            <a:gdLst/>
            <a:ahLst/>
            <a:rect l="l" t="t" r="r" b="b"/>
            <a:pathLst>
              <a:path w="523875" h="361950">
                <a:moveTo>
                  <a:pt x="390525" y="0"/>
                </a:moveTo>
                <a:lnTo>
                  <a:pt x="390525" y="95250"/>
                </a:lnTo>
                <a:lnTo>
                  <a:pt x="0" y="95250"/>
                </a:lnTo>
                <a:lnTo>
                  <a:pt x="66675" y="180975"/>
                </a:lnTo>
                <a:lnTo>
                  <a:pt x="0" y="276225"/>
                </a:lnTo>
                <a:lnTo>
                  <a:pt x="390525" y="276225"/>
                </a:lnTo>
                <a:lnTo>
                  <a:pt x="390525" y="361950"/>
                </a:lnTo>
                <a:lnTo>
                  <a:pt x="523875" y="180975"/>
                </a:lnTo>
                <a:lnTo>
                  <a:pt x="390525" y="0"/>
                </a:lnTo>
                <a:close/>
              </a:path>
            </a:pathLst>
          </a:custGeom>
          <a:noFill/>
          <a:ln w="9360">
            <a:solidFill>
              <a:srgbClr val="000000"/>
            </a:solidFill>
            <a:round/>
          </a:ln>
        </p:spPr>
        <p:style>
          <a:lnRef idx="0"/>
          <a:fillRef idx="0"/>
          <a:effectRef idx="0"/>
          <a:fontRef idx="minor"/>
        </p:style>
      </p:sp>
      <p:sp>
        <p:nvSpPr>
          <p:cNvPr id="413" name="CustomShape 37"/>
          <p:cNvSpPr/>
          <p:nvPr/>
        </p:nvSpPr>
        <p:spPr>
          <a:xfrm>
            <a:off x="8982000" y="4886280"/>
            <a:ext cx="514080" cy="361440"/>
          </a:xfrm>
          <a:custGeom>
            <a:avLst/>
            <a:gdLst/>
            <a:ahLst/>
            <a:rect l="l" t="t" r="r" b="b"/>
            <a:pathLst>
              <a:path w="514350" h="361950">
                <a:moveTo>
                  <a:pt x="390525" y="0"/>
                </a:moveTo>
                <a:lnTo>
                  <a:pt x="390525" y="95250"/>
                </a:lnTo>
                <a:lnTo>
                  <a:pt x="0" y="95250"/>
                </a:lnTo>
                <a:lnTo>
                  <a:pt x="66675" y="180975"/>
                </a:lnTo>
                <a:lnTo>
                  <a:pt x="0" y="276225"/>
                </a:lnTo>
                <a:lnTo>
                  <a:pt x="390525" y="276225"/>
                </a:lnTo>
                <a:lnTo>
                  <a:pt x="390525" y="361950"/>
                </a:lnTo>
                <a:lnTo>
                  <a:pt x="514350" y="180975"/>
                </a:lnTo>
                <a:lnTo>
                  <a:pt x="390525" y="0"/>
                </a:lnTo>
                <a:close/>
              </a:path>
            </a:pathLst>
          </a:custGeom>
          <a:solidFill>
            <a:srgbClr val="808080"/>
          </a:solidFill>
          <a:ln>
            <a:noFill/>
          </a:ln>
        </p:spPr>
        <p:style>
          <a:lnRef idx="0"/>
          <a:fillRef idx="0"/>
          <a:effectRef idx="0"/>
          <a:fontRef idx="minor"/>
        </p:style>
      </p:sp>
      <p:sp>
        <p:nvSpPr>
          <p:cNvPr id="414" name="CustomShape 38"/>
          <p:cNvSpPr/>
          <p:nvPr/>
        </p:nvSpPr>
        <p:spPr>
          <a:xfrm>
            <a:off x="8953560" y="4867200"/>
            <a:ext cx="523440" cy="361440"/>
          </a:xfrm>
          <a:custGeom>
            <a:avLst/>
            <a:gdLst/>
            <a:ahLst/>
            <a:rect l="l" t="t" r="r" b="b"/>
            <a:pathLst>
              <a:path w="523875" h="361950">
                <a:moveTo>
                  <a:pt x="390525" y="0"/>
                </a:moveTo>
                <a:lnTo>
                  <a:pt x="390525" y="85725"/>
                </a:lnTo>
                <a:lnTo>
                  <a:pt x="0" y="85725"/>
                </a:lnTo>
                <a:lnTo>
                  <a:pt x="66675" y="180975"/>
                </a:lnTo>
                <a:lnTo>
                  <a:pt x="0" y="266700"/>
                </a:lnTo>
                <a:lnTo>
                  <a:pt x="390525" y="266700"/>
                </a:lnTo>
                <a:lnTo>
                  <a:pt x="390525" y="361950"/>
                </a:lnTo>
                <a:lnTo>
                  <a:pt x="523875" y="180975"/>
                </a:lnTo>
                <a:lnTo>
                  <a:pt x="390525" y="0"/>
                </a:lnTo>
                <a:close/>
              </a:path>
            </a:pathLst>
          </a:custGeom>
          <a:solidFill>
            <a:srgbClr val="00cc00"/>
          </a:solidFill>
          <a:ln>
            <a:noFill/>
          </a:ln>
        </p:spPr>
        <p:style>
          <a:lnRef idx="0"/>
          <a:fillRef idx="0"/>
          <a:effectRef idx="0"/>
          <a:fontRef idx="minor"/>
        </p:style>
      </p:sp>
      <p:sp>
        <p:nvSpPr>
          <p:cNvPr id="415" name="CustomShape 39"/>
          <p:cNvSpPr/>
          <p:nvPr/>
        </p:nvSpPr>
        <p:spPr>
          <a:xfrm>
            <a:off x="8953560" y="4867200"/>
            <a:ext cx="523440" cy="361440"/>
          </a:xfrm>
          <a:custGeom>
            <a:avLst/>
            <a:gdLst/>
            <a:ahLst/>
            <a:rect l="l" t="t" r="r" b="b"/>
            <a:pathLst>
              <a:path w="523875" h="361950">
                <a:moveTo>
                  <a:pt x="390525" y="0"/>
                </a:moveTo>
                <a:lnTo>
                  <a:pt x="390525" y="85725"/>
                </a:lnTo>
                <a:lnTo>
                  <a:pt x="0" y="85725"/>
                </a:lnTo>
                <a:lnTo>
                  <a:pt x="66675" y="180975"/>
                </a:lnTo>
                <a:lnTo>
                  <a:pt x="0" y="266700"/>
                </a:lnTo>
                <a:lnTo>
                  <a:pt x="390525" y="266700"/>
                </a:lnTo>
                <a:lnTo>
                  <a:pt x="390525" y="361950"/>
                </a:lnTo>
                <a:lnTo>
                  <a:pt x="523875" y="180975"/>
                </a:lnTo>
                <a:lnTo>
                  <a:pt x="390525" y="0"/>
                </a:lnTo>
                <a:close/>
              </a:path>
            </a:pathLst>
          </a:custGeom>
          <a:noFill/>
          <a:ln w="9360">
            <a:solidFill>
              <a:srgbClr val="000000"/>
            </a:solidFill>
            <a:round/>
          </a:ln>
        </p:spPr>
        <p:style>
          <a:lnRef idx="0"/>
          <a:fillRef idx="0"/>
          <a:effectRef idx="0"/>
          <a:fontRef idx="minor"/>
        </p:style>
      </p:sp>
      <p:sp>
        <p:nvSpPr>
          <p:cNvPr id="416" name="CustomShape 40"/>
          <p:cNvSpPr/>
          <p:nvPr/>
        </p:nvSpPr>
        <p:spPr>
          <a:xfrm>
            <a:off x="2505240" y="4848120"/>
            <a:ext cx="523440" cy="390240"/>
          </a:xfrm>
          <a:custGeom>
            <a:avLst/>
            <a:gdLst/>
            <a:ahLst/>
            <a:rect l="l" t="t" r="r" b="b"/>
            <a:pathLst>
              <a:path w="523875" h="390525">
                <a:moveTo>
                  <a:pt x="66675" y="0"/>
                </a:moveTo>
                <a:lnTo>
                  <a:pt x="95250" y="104775"/>
                </a:lnTo>
                <a:lnTo>
                  <a:pt x="0" y="161925"/>
                </a:lnTo>
                <a:lnTo>
                  <a:pt x="361950" y="314325"/>
                </a:lnTo>
                <a:lnTo>
                  <a:pt x="333375" y="390525"/>
                </a:lnTo>
                <a:lnTo>
                  <a:pt x="523875" y="276225"/>
                </a:lnTo>
                <a:lnTo>
                  <a:pt x="489088" y="142875"/>
                </a:lnTo>
                <a:lnTo>
                  <a:pt x="428625" y="142875"/>
                </a:lnTo>
                <a:lnTo>
                  <a:pt x="66675" y="0"/>
                </a:lnTo>
                <a:close/>
                <a:moveTo>
                  <a:pt x="466725" y="57150"/>
                </a:moveTo>
                <a:lnTo>
                  <a:pt x="428625" y="142875"/>
                </a:lnTo>
                <a:lnTo>
                  <a:pt x="489088" y="142875"/>
                </a:lnTo>
                <a:lnTo>
                  <a:pt x="466725" y="57150"/>
                </a:lnTo>
                <a:close/>
              </a:path>
            </a:pathLst>
          </a:custGeom>
          <a:solidFill>
            <a:srgbClr val="808080"/>
          </a:solidFill>
          <a:ln>
            <a:noFill/>
          </a:ln>
        </p:spPr>
        <p:style>
          <a:lnRef idx="0"/>
          <a:fillRef idx="0"/>
          <a:effectRef idx="0"/>
          <a:fontRef idx="minor"/>
        </p:style>
      </p:sp>
      <p:sp>
        <p:nvSpPr>
          <p:cNvPr id="417" name="CustomShape 41"/>
          <p:cNvSpPr/>
          <p:nvPr/>
        </p:nvSpPr>
        <p:spPr>
          <a:xfrm>
            <a:off x="2476440" y="4819680"/>
            <a:ext cx="523440" cy="399600"/>
          </a:xfrm>
          <a:custGeom>
            <a:avLst/>
            <a:gdLst/>
            <a:ahLst/>
            <a:rect l="l" t="t" r="r" b="b"/>
            <a:pathLst>
              <a:path w="523875" h="400050">
                <a:moveTo>
                  <a:pt x="66675" y="0"/>
                </a:moveTo>
                <a:lnTo>
                  <a:pt x="95250" y="104775"/>
                </a:lnTo>
                <a:lnTo>
                  <a:pt x="0" y="171450"/>
                </a:lnTo>
                <a:lnTo>
                  <a:pt x="371475" y="314325"/>
                </a:lnTo>
                <a:lnTo>
                  <a:pt x="333375" y="400050"/>
                </a:lnTo>
                <a:lnTo>
                  <a:pt x="523875" y="276225"/>
                </a:lnTo>
                <a:lnTo>
                  <a:pt x="489088" y="142875"/>
                </a:lnTo>
                <a:lnTo>
                  <a:pt x="438150" y="142875"/>
                </a:lnTo>
                <a:lnTo>
                  <a:pt x="66675" y="0"/>
                </a:lnTo>
                <a:close/>
                <a:moveTo>
                  <a:pt x="466725" y="57150"/>
                </a:moveTo>
                <a:lnTo>
                  <a:pt x="438150" y="142875"/>
                </a:lnTo>
                <a:lnTo>
                  <a:pt x="489088" y="142875"/>
                </a:lnTo>
                <a:lnTo>
                  <a:pt x="466725" y="57150"/>
                </a:lnTo>
                <a:close/>
              </a:path>
            </a:pathLst>
          </a:custGeom>
          <a:solidFill>
            <a:srgbClr val="00cc00"/>
          </a:solidFill>
          <a:ln>
            <a:noFill/>
          </a:ln>
        </p:spPr>
        <p:style>
          <a:lnRef idx="0"/>
          <a:fillRef idx="0"/>
          <a:effectRef idx="0"/>
          <a:fontRef idx="minor"/>
        </p:style>
      </p:sp>
      <p:sp>
        <p:nvSpPr>
          <p:cNvPr id="418" name="CustomShape 42"/>
          <p:cNvSpPr/>
          <p:nvPr/>
        </p:nvSpPr>
        <p:spPr>
          <a:xfrm>
            <a:off x="2476440" y="4819680"/>
            <a:ext cx="523440" cy="399600"/>
          </a:xfrm>
          <a:custGeom>
            <a:avLst/>
            <a:gdLst/>
            <a:ahLst/>
            <a:rect l="l" t="t" r="r" b="b"/>
            <a:pathLst>
              <a:path w="523875" h="400050">
                <a:moveTo>
                  <a:pt x="466725" y="57150"/>
                </a:moveTo>
                <a:lnTo>
                  <a:pt x="438150" y="142875"/>
                </a:lnTo>
                <a:lnTo>
                  <a:pt x="66675" y="0"/>
                </a:lnTo>
                <a:lnTo>
                  <a:pt x="95250" y="104775"/>
                </a:lnTo>
                <a:lnTo>
                  <a:pt x="0" y="171450"/>
                </a:lnTo>
                <a:lnTo>
                  <a:pt x="371475" y="314325"/>
                </a:lnTo>
                <a:lnTo>
                  <a:pt x="333375" y="400050"/>
                </a:lnTo>
                <a:lnTo>
                  <a:pt x="523875" y="276225"/>
                </a:lnTo>
                <a:lnTo>
                  <a:pt x="466725" y="57150"/>
                </a:lnTo>
                <a:close/>
              </a:path>
            </a:pathLst>
          </a:custGeom>
          <a:noFill/>
          <a:ln w="9360">
            <a:solidFill>
              <a:srgbClr val="000000"/>
            </a:solidFill>
            <a:round/>
          </a:ln>
        </p:spPr>
        <p:style>
          <a:lnRef idx="0"/>
          <a:fillRef idx="0"/>
          <a:effectRef idx="0"/>
          <a:fontRef idx="minor"/>
        </p:style>
      </p:sp>
      <p:sp>
        <p:nvSpPr>
          <p:cNvPr id="419" name="CustomShape 43"/>
          <p:cNvSpPr/>
          <p:nvPr/>
        </p:nvSpPr>
        <p:spPr>
          <a:xfrm>
            <a:off x="1847880" y="1895400"/>
            <a:ext cx="761760" cy="961560"/>
          </a:xfrm>
          <a:custGeom>
            <a:avLst/>
            <a:gdLst/>
            <a:ahLst/>
            <a:rect l="l" t="t" r="r" b="b"/>
            <a:pathLst>
              <a:path w="762000" h="962025">
                <a:moveTo>
                  <a:pt x="762000" y="0"/>
                </a:moveTo>
                <a:lnTo>
                  <a:pt x="0" y="0"/>
                </a:lnTo>
                <a:lnTo>
                  <a:pt x="0" y="962025"/>
                </a:lnTo>
                <a:lnTo>
                  <a:pt x="666750" y="962025"/>
                </a:lnTo>
                <a:lnTo>
                  <a:pt x="762000" y="847725"/>
                </a:lnTo>
                <a:lnTo>
                  <a:pt x="762000" y="0"/>
                </a:lnTo>
                <a:close/>
              </a:path>
            </a:pathLst>
          </a:custGeom>
          <a:solidFill>
            <a:srgbClr val="ccccff"/>
          </a:solidFill>
          <a:ln>
            <a:noFill/>
          </a:ln>
        </p:spPr>
        <p:style>
          <a:lnRef idx="0"/>
          <a:fillRef idx="0"/>
          <a:effectRef idx="0"/>
          <a:fontRef idx="minor"/>
        </p:style>
      </p:sp>
      <p:sp>
        <p:nvSpPr>
          <p:cNvPr id="420" name="CustomShape 44"/>
          <p:cNvSpPr/>
          <p:nvPr/>
        </p:nvSpPr>
        <p:spPr>
          <a:xfrm>
            <a:off x="2514600" y="2743200"/>
            <a:ext cx="95040" cy="114120"/>
          </a:xfrm>
          <a:custGeom>
            <a:avLst/>
            <a:gdLst/>
            <a:ahLst/>
            <a:rect l="l" t="t" r="r" b="b"/>
            <a:pathLst>
              <a:path w="95250" h="114300">
                <a:moveTo>
                  <a:pt x="19050" y="0"/>
                </a:moveTo>
                <a:lnTo>
                  <a:pt x="0" y="114300"/>
                </a:lnTo>
                <a:lnTo>
                  <a:pt x="83343" y="14287"/>
                </a:lnTo>
                <a:lnTo>
                  <a:pt x="46434" y="14287"/>
                </a:lnTo>
                <a:lnTo>
                  <a:pt x="29616" y="10715"/>
                </a:lnTo>
                <a:lnTo>
                  <a:pt x="19050" y="0"/>
                </a:lnTo>
                <a:close/>
                <a:moveTo>
                  <a:pt x="95250" y="0"/>
                </a:moveTo>
                <a:lnTo>
                  <a:pt x="68609" y="10715"/>
                </a:lnTo>
                <a:lnTo>
                  <a:pt x="46434" y="14287"/>
                </a:lnTo>
                <a:lnTo>
                  <a:pt x="83343" y="14287"/>
                </a:lnTo>
                <a:lnTo>
                  <a:pt x="95250" y="0"/>
                </a:lnTo>
                <a:close/>
              </a:path>
            </a:pathLst>
          </a:custGeom>
          <a:solidFill>
            <a:srgbClr val="a3a3cc"/>
          </a:solidFill>
          <a:ln>
            <a:noFill/>
          </a:ln>
        </p:spPr>
        <p:style>
          <a:lnRef idx="0"/>
          <a:fillRef idx="0"/>
          <a:effectRef idx="0"/>
          <a:fontRef idx="minor"/>
        </p:style>
      </p:sp>
      <p:sp>
        <p:nvSpPr>
          <p:cNvPr id="421" name="CustomShape 45"/>
          <p:cNvSpPr/>
          <p:nvPr/>
        </p:nvSpPr>
        <p:spPr>
          <a:xfrm>
            <a:off x="1847880" y="1895400"/>
            <a:ext cx="761760" cy="961560"/>
          </a:xfrm>
          <a:custGeom>
            <a:avLst/>
            <a:gdLst/>
            <a:ahLst/>
            <a:rect l="l" t="t" r="r" b="b"/>
            <a:pathLst>
              <a:path w="762000" h="962025">
                <a:moveTo>
                  <a:pt x="0" y="0"/>
                </a:moveTo>
                <a:lnTo>
                  <a:pt x="0" y="962025"/>
                </a:lnTo>
                <a:lnTo>
                  <a:pt x="666750" y="962025"/>
                </a:lnTo>
                <a:lnTo>
                  <a:pt x="762000" y="847725"/>
                </a:lnTo>
                <a:lnTo>
                  <a:pt x="762000" y="0"/>
                </a:lnTo>
                <a:lnTo>
                  <a:pt x="0" y="0"/>
                </a:lnTo>
                <a:close/>
              </a:path>
            </a:pathLst>
          </a:custGeom>
          <a:noFill/>
          <a:ln w="9360">
            <a:solidFill>
              <a:srgbClr val="000000"/>
            </a:solidFill>
            <a:round/>
          </a:ln>
        </p:spPr>
        <p:style>
          <a:lnRef idx="0"/>
          <a:fillRef idx="0"/>
          <a:effectRef idx="0"/>
          <a:fontRef idx="minor"/>
        </p:style>
      </p:sp>
      <p:sp>
        <p:nvSpPr>
          <p:cNvPr id="422" name="CustomShape 46"/>
          <p:cNvSpPr/>
          <p:nvPr/>
        </p:nvSpPr>
        <p:spPr>
          <a:xfrm>
            <a:off x="2514600" y="2743200"/>
            <a:ext cx="95040" cy="114120"/>
          </a:xfrm>
          <a:custGeom>
            <a:avLst/>
            <a:gdLst/>
            <a:ahLst/>
            <a:rect l="l" t="t" r="r" b="b"/>
            <a:pathLst>
              <a:path w="95250" h="114300">
                <a:moveTo>
                  <a:pt x="0" y="114300"/>
                </a:moveTo>
                <a:lnTo>
                  <a:pt x="19050" y="0"/>
                </a:lnTo>
                <a:lnTo>
                  <a:pt x="29616" y="10715"/>
                </a:lnTo>
                <a:lnTo>
                  <a:pt x="46434" y="14287"/>
                </a:lnTo>
                <a:lnTo>
                  <a:pt x="68609" y="10715"/>
                </a:lnTo>
                <a:lnTo>
                  <a:pt x="95250" y="0"/>
                </a:lnTo>
              </a:path>
            </a:pathLst>
          </a:custGeom>
          <a:noFill/>
          <a:ln w="9360">
            <a:solidFill>
              <a:srgbClr val="000000"/>
            </a:solidFill>
            <a:round/>
          </a:ln>
        </p:spPr>
        <p:style>
          <a:lnRef idx="0"/>
          <a:fillRef idx="0"/>
          <a:effectRef idx="0"/>
          <a:fontRef idx="minor"/>
        </p:style>
      </p:sp>
      <p:sp>
        <p:nvSpPr>
          <p:cNvPr id="423" name="CustomShape 47"/>
          <p:cNvSpPr/>
          <p:nvPr/>
        </p:nvSpPr>
        <p:spPr>
          <a:xfrm>
            <a:off x="1828800" y="1857240"/>
            <a:ext cx="780840" cy="627840"/>
          </a:xfrm>
          <a:prstGeom prst="rect">
            <a:avLst/>
          </a:prstGeom>
          <a:solidFill>
            <a:srgbClr val="ccccff"/>
          </a:solidFill>
          <a:ln w="28440">
            <a:solidFill>
              <a:srgbClr val="ff0000"/>
            </a:solidFill>
            <a:round/>
          </a:ln>
        </p:spPr>
        <p:style>
          <a:lnRef idx="0"/>
          <a:fillRef idx="0"/>
          <a:effectRef idx="0"/>
          <a:fontRef idx="minor"/>
        </p:style>
        <p:txBody>
          <a:bodyPr lIns="0" rIns="0" tIns="261720" bIns="0"/>
          <a:p>
            <a:pPr marL="80640">
              <a:lnSpc>
                <a:spcPct val="100000"/>
              </a:lnSpc>
            </a:pPr>
            <a:r>
              <a:rPr b="1" lang="en-US" sz="2400" spc="-1" strike="noStrike">
                <a:solidFill>
                  <a:srgbClr val="008000"/>
                </a:solidFill>
                <a:uFill>
                  <a:solidFill>
                    <a:srgbClr val="ffffff"/>
                  </a:solidFill>
                </a:uFill>
                <a:latin typeface="Microsoft YaHei"/>
              </a:rPr>
              <a:t>明文</a:t>
            </a:r>
            <a:endParaRPr b="0" lang="en-US" sz="1800" spc="-1" strike="noStrike">
              <a:solidFill>
                <a:srgbClr val="ffffff"/>
              </a:solidFill>
              <a:uFill>
                <a:solidFill>
                  <a:srgbClr val="ffffff"/>
                </a:solidFill>
              </a:uFill>
              <a:latin typeface="Arial"/>
            </a:endParaRPr>
          </a:p>
        </p:txBody>
      </p:sp>
      <p:sp>
        <p:nvSpPr>
          <p:cNvPr id="424" name="CustomShape 48"/>
          <p:cNvSpPr/>
          <p:nvPr/>
        </p:nvSpPr>
        <p:spPr>
          <a:xfrm>
            <a:off x="1847880" y="3809880"/>
            <a:ext cx="790200" cy="952200"/>
          </a:xfrm>
          <a:custGeom>
            <a:avLst/>
            <a:gdLst/>
            <a:ahLst/>
            <a:rect l="l" t="t" r="r" b="b"/>
            <a:pathLst>
              <a:path w="790575" h="952500">
                <a:moveTo>
                  <a:pt x="790575" y="0"/>
                </a:moveTo>
                <a:lnTo>
                  <a:pt x="0" y="0"/>
                </a:lnTo>
                <a:lnTo>
                  <a:pt x="0" y="952500"/>
                </a:lnTo>
                <a:lnTo>
                  <a:pt x="695325" y="952500"/>
                </a:lnTo>
                <a:lnTo>
                  <a:pt x="790575" y="838200"/>
                </a:lnTo>
                <a:lnTo>
                  <a:pt x="790575" y="0"/>
                </a:lnTo>
                <a:close/>
              </a:path>
            </a:pathLst>
          </a:custGeom>
          <a:solidFill>
            <a:srgbClr val="9eebd8"/>
          </a:solidFill>
          <a:ln>
            <a:noFill/>
          </a:ln>
        </p:spPr>
        <p:style>
          <a:lnRef idx="0"/>
          <a:fillRef idx="0"/>
          <a:effectRef idx="0"/>
          <a:fontRef idx="minor"/>
        </p:style>
      </p:sp>
      <p:sp>
        <p:nvSpPr>
          <p:cNvPr id="425" name="CustomShape 49"/>
          <p:cNvSpPr/>
          <p:nvPr/>
        </p:nvSpPr>
        <p:spPr>
          <a:xfrm>
            <a:off x="2543040" y="4648320"/>
            <a:ext cx="95040" cy="114120"/>
          </a:xfrm>
          <a:custGeom>
            <a:avLst/>
            <a:gdLst/>
            <a:ahLst/>
            <a:rect l="l" t="t" r="r" b="b"/>
            <a:pathLst>
              <a:path w="95250" h="114300">
                <a:moveTo>
                  <a:pt x="19050" y="0"/>
                </a:moveTo>
                <a:lnTo>
                  <a:pt x="0" y="114300"/>
                </a:lnTo>
                <a:lnTo>
                  <a:pt x="83343" y="14287"/>
                </a:lnTo>
                <a:lnTo>
                  <a:pt x="46434" y="14287"/>
                </a:lnTo>
                <a:lnTo>
                  <a:pt x="29616" y="10715"/>
                </a:lnTo>
                <a:lnTo>
                  <a:pt x="19050" y="0"/>
                </a:lnTo>
                <a:close/>
                <a:moveTo>
                  <a:pt x="95250" y="0"/>
                </a:moveTo>
                <a:lnTo>
                  <a:pt x="68609" y="10715"/>
                </a:lnTo>
                <a:lnTo>
                  <a:pt x="46434" y="14287"/>
                </a:lnTo>
                <a:lnTo>
                  <a:pt x="83343" y="14287"/>
                </a:lnTo>
                <a:lnTo>
                  <a:pt x="95250" y="0"/>
                </a:lnTo>
                <a:close/>
              </a:path>
            </a:pathLst>
          </a:custGeom>
          <a:solidFill>
            <a:srgbClr val="00a37b"/>
          </a:solidFill>
          <a:ln>
            <a:noFill/>
          </a:ln>
        </p:spPr>
        <p:style>
          <a:lnRef idx="0"/>
          <a:fillRef idx="0"/>
          <a:effectRef idx="0"/>
          <a:fontRef idx="minor"/>
        </p:style>
      </p:sp>
      <p:sp>
        <p:nvSpPr>
          <p:cNvPr id="426" name="CustomShape 50"/>
          <p:cNvSpPr/>
          <p:nvPr/>
        </p:nvSpPr>
        <p:spPr>
          <a:xfrm>
            <a:off x="1847880" y="3809880"/>
            <a:ext cx="790200" cy="952200"/>
          </a:xfrm>
          <a:custGeom>
            <a:avLst/>
            <a:gdLst/>
            <a:ahLst/>
            <a:rect l="l" t="t" r="r" b="b"/>
            <a:pathLst>
              <a:path w="790575" h="952500">
                <a:moveTo>
                  <a:pt x="0" y="0"/>
                </a:moveTo>
                <a:lnTo>
                  <a:pt x="0" y="952500"/>
                </a:lnTo>
                <a:lnTo>
                  <a:pt x="695325" y="952500"/>
                </a:lnTo>
                <a:lnTo>
                  <a:pt x="790575" y="838200"/>
                </a:lnTo>
                <a:lnTo>
                  <a:pt x="790575" y="0"/>
                </a:lnTo>
                <a:lnTo>
                  <a:pt x="0" y="0"/>
                </a:lnTo>
                <a:close/>
              </a:path>
            </a:pathLst>
          </a:custGeom>
          <a:noFill/>
          <a:ln w="9360">
            <a:solidFill>
              <a:srgbClr val="000000"/>
            </a:solidFill>
            <a:round/>
          </a:ln>
        </p:spPr>
        <p:style>
          <a:lnRef idx="0"/>
          <a:fillRef idx="0"/>
          <a:effectRef idx="0"/>
          <a:fontRef idx="minor"/>
        </p:style>
      </p:sp>
      <p:sp>
        <p:nvSpPr>
          <p:cNvPr id="427" name="CustomShape 51"/>
          <p:cNvSpPr/>
          <p:nvPr/>
        </p:nvSpPr>
        <p:spPr>
          <a:xfrm>
            <a:off x="2543040" y="4648320"/>
            <a:ext cx="95040" cy="114120"/>
          </a:xfrm>
          <a:custGeom>
            <a:avLst/>
            <a:gdLst/>
            <a:ahLst/>
            <a:rect l="l" t="t" r="r" b="b"/>
            <a:pathLst>
              <a:path w="95250" h="114300">
                <a:moveTo>
                  <a:pt x="0" y="114300"/>
                </a:moveTo>
                <a:lnTo>
                  <a:pt x="19050" y="0"/>
                </a:lnTo>
                <a:lnTo>
                  <a:pt x="29616" y="10715"/>
                </a:lnTo>
                <a:lnTo>
                  <a:pt x="46434" y="14287"/>
                </a:lnTo>
                <a:lnTo>
                  <a:pt x="68609" y="10715"/>
                </a:lnTo>
                <a:lnTo>
                  <a:pt x="95250" y="0"/>
                </a:lnTo>
              </a:path>
            </a:pathLst>
          </a:custGeom>
          <a:noFill/>
          <a:ln w="9360">
            <a:solidFill>
              <a:srgbClr val="000000"/>
            </a:solidFill>
            <a:round/>
          </a:ln>
        </p:spPr>
        <p:style>
          <a:lnRef idx="0"/>
          <a:fillRef idx="0"/>
          <a:effectRef idx="0"/>
          <a:fontRef idx="minor"/>
        </p:style>
      </p:sp>
      <p:sp>
        <p:nvSpPr>
          <p:cNvPr id="428" name="CustomShape 52"/>
          <p:cNvSpPr/>
          <p:nvPr/>
        </p:nvSpPr>
        <p:spPr>
          <a:xfrm>
            <a:off x="1809720" y="3772080"/>
            <a:ext cx="856800" cy="627840"/>
          </a:xfrm>
          <a:prstGeom prst="rect">
            <a:avLst/>
          </a:prstGeom>
          <a:solidFill>
            <a:srgbClr val="9eebd8"/>
          </a:solidFill>
          <a:ln w="28440">
            <a:solidFill>
              <a:srgbClr val="ff0000"/>
            </a:solidFill>
            <a:round/>
          </a:ln>
        </p:spPr>
        <p:style>
          <a:lnRef idx="0"/>
          <a:fillRef idx="0"/>
          <a:effectRef idx="0"/>
          <a:fontRef idx="minor"/>
        </p:style>
        <p:txBody>
          <a:bodyPr lIns="0" rIns="0" tIns="261720" bIns="0"/>
          <a:p>
            <a:pPr marL="118800">
              <a:lnSpc>
                <a:spcPct val="100000"/>
              </a:lnSpc>
            </a:pPr>
            <a:r>
              <a:rPr b="1" lang="en-US" sz="2400" spc="-1" strike="noStrike">
                <a:solidFill>
                  <a:srgbClr val="008000"/>
                </a:solidFill>
                <a:uFill>
                  <a:solidFill>
                    <a:srgbClr val="ffffff"/>
                  </a:solidFill>
                </a:uFill>
                <a:latin typeface="Microsoft YaHei"/>
              </a:rPr>
              <a:t>密文</a:t>
            </a:r>
            <a:endParaRPr b="0" lang="en-US" sz="1800" spc="-1" strike="noStrike">
              <a:solidFill>
                <a:srgbClr val="ffffff"/>
              </a:solidFill>
              <a:uFill>
                <a:solidFill>
                  <a:srgbClr val="ffffff"/>
                </a:solidFill>
              </a:uFill>
              <a:latin typeface="Arial"/>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TextShape 1"/>
          <p:cNvSpPr txBox="1"/>
          <p:nvPr/>
        </p:nvSpPr>
        <p:spPr>
          <a:xfrm>
            <a:off x="2362320" y="455400"/>
            <a:ext cx="10515240" cy="1145160"/>
          </a:xfrm>
          <a:prstGeom prst="rect">
            <a:avLst/>
          </a:prstGeom>
          <a:noFill/>
          <a:ln>
            <a:noFill/>
          </a:ln>
        </p:spPr>
        <p:txBody>
          <a:bodyPr lIns="0" rIns="0" tIns="0" bIns="0" anchor="ctr"/>
          <a:p>
            <a:pPr marL="1917720">
              <a:lnSpc>
                <a:spcPct val="100000"/>
              </a:lnSpc>
            </a:pPr>
            <a:r>
              <a:rPr b="0" lang="en-US" sz="4400" spc="9" strike="noStrike">
                <a:solidFill>
                  <a:srgbClr val="ffffff"/>
                </a:solidFill>
                <a:uFill>
                  <a:solidFill>
                    <a:srgbClr val="ffffff"/>
                  </a:solidFill>
                </a:uFill>
                <a:latin typeface="Microsoft YaHei"/>
              </a:rPr>
              <a:t>進階加密標準</a:t>
            </a:r>
            <a:r>
              <a:rPr b="0" lang="en-US" sz="4400" spc="-199" strike="noStrike">
                <a:solidFill>
                  <a:srgbClr val="ffffff"/>
                </a:solidFill>
                <a:uFill>
                  <a:solidFill>
                    <a:srgbClr val="ffffff"/>
                  </a:solidFill>
                </a:uFill>
                <a:latin typeface="Microsoft YaHei"/>
              </a:rPr>
              <a:t> </a:t>
            </a:r>
            <a:r>
              <a:rPr b="0" lang="en-US" sz="4400" spc="4" strike="noStrike">
                <a:solidFill>
                  <a:srgbClr val="ffffff"/>
                </a:solidFill>
                <a:uFill>
                  <a:solidFill>
                    <a:srgbClr val="ffffff"/>
                  </a:solidFill>
                </a:uFill>
                <a:latin typeface="Calibri Light"/>
              </a:rPr>
              <a:t>(1/2)</a:t>
            </a:r>
            <a:endParaRPr b="0" lang="en-US" sz="1800" spc="-1" strike="noStrike">
              <a:solidFill>
                <a:srgbClr val="ffffff"/>
              </a:solidFill>
              <a:uFill>
                <a:solidFill>
                  <a:srgbClr val="ffffff"/>
                </a:solidFill>
              </a:uFill>
              <a:latin typeface="Calibri"/>
            </a:endParaRPr>
          </a:p>
        </p:txBody>
      </p:sp>
      <p:sp>
        <p:nvSpPr>
          <p:cNvPr id="430" name="CustomShape 2"/>
          <p:cNvSpPr/>
          <p:nvPr/>
        </p:nvSpPr>
        <p:spPr>
          <a:xfrm>
            <a:off x="2187720" y="1346040"/>
            <a:ext cx="8859600" cy="4000680"/>
          </a:xfrm>
          <a:prstGeom prst="rect">
            <a:avLst/>
          </a:prstGeom>
          <a:noFill/>
          <a:ln>
            <a:noFill/>
          </a:ln>
        </p:spPr>
        <p:style>
          <a:lnRef idx="0"/>
          <a:fillRef idx="0"/>
          <a:effectRef idx="0"/>
          <a:fontRef idx="minor"/>
        </p:style>
        <p:txBody>
          <a:bodyPr lIns="0" rIns="0" tIns="0" bIns="0"/>
          <a:p>
            <a:pPr marL="355680" indent="-342720">
              <a:lnSpc>
                <a:spcPct val="102000"/>
              </a:lnSpc>
              <a:buClr>
                <a:srgbClr val="ffffff"/>
              </a:buClr>
              <a:buFont typeface="Arial"/>
              <a:buChar char="•"/>
            </a:pPr>
            <a:r>
              <a:rPr b="1" lang="en-US" sz="2750" spc="43" strike="noStrike" u="heavy">
                <a:solidFill>
                  <a:srgbClr val="ffffff"/>
                </a:solidFill>
                <a:uFill>
                  <a:solidFill>
                    <a:srgbClr val="ffffff"/>
                  </a:solidFill>
                </a:uFill>
                <a:latin typeface="Microsoft YaHei"/>
              </a:rPr>
              <a:t>進階加密標準 </a:t>
            </a:r>
            <a:r>
              <a:rPr b="0" lang="en-US" sz="2750" spc="18" strike="noStrike">
                <a:solidFill>
                  <a:srgbClr val="ffffff"/>
                </a:solidFill>
                <a:uFill>
                  <a:solidFill>
                    <a:srgbClr val="ffffff"/>
                  </a:solidFill>
                </a:uFill>
                <a:latin typeface="Arial"/>
              </a:rPr>
              <a:t>(AES</a:t>
            </a:r>
            <a:r>
              <a:rPr b="0" lang="en-US" sz="2750" spc="18" strike="noStrike">
                <a:solidFill>
                  <a:srgbClr val="ffffff"/>
                </a:solidFill>
                <a:uFill>
                  <a:solidFill>
                    <a:srgbClr val="ffffff"/>
                  </a:solidFill>
                </a:uFill>
                <a:latin typeface="DFKai-SB"/>
              </a:rPr>
              <a:t>；</a:t>
            </a:r>
            <a:r>
              <a:rPr b="0" lang="en-US" sz="2750" spc="18" strike="noStrike">
                <a:solidFill>
                  <a:srgbClr val="ffffff"/>
                </a:solidFill>
                <a:uFill>
                  <a:solidFill>
                    <a:srgbClr val="ffffff"/>
                  </a:solidFill>
                </a:uFill>
                <a:latin typeface="Arial"/>
              </a:rPr>
              <a:t>Advanced</a:t>
            </a:r>
            <a:r>
              <a:rPr b="0" lang="en-US" sz="2750" spc="-38" strike="noStrike">
                <a:solidFill>
                  <a:srgbClr val="ffffff"/>
                </a:solidFill>
                <a:uFill>
                  <a:solidFill>
                    <a:srgbClr val="ffffff"/>
                  </a:solidFill>
                </a:uFill>
                <a:latin typeface="Arial"/>
              </a:rPr>
              <a:t> </a:t>
            </a:r>
            <a:r>
              <a:rPr b="0" lang="en-US" sz="2750" spc="18" strike="noStrike">
                <a:solidFill>
                  <a:srgbClr val="ffffff"/>
                </a:solidFill>
                <a:uFill>
                  <a:solidFill>
                    <a:srgbClr val="ffffff"/>
                  </a:solidFill>
                </a:uFill>
                <a:latin typeface="Arial"/>
              </a:rPr>
              <a:t>Encryption  Standard)</a:t>
            </a:r>
            <a:r>
              <a:rPr b="0" lang="en-US" sz="2750" spc="-97" strike="noStrike">
                <a:solidFill>
                  <a:srgbClr val="ffffff"/>
                </a:solidFill>
                <a:uFill>
                  <a:solidFill>
                    <a:srgbClr val="ffffff"/>
                  </a:solidFill>
                </a:uFill>
                <a:latin typeface="Arial"/>
              </a:rPr>
              <a:t> </a:t>
            </a:r>
            <a:r>
              <a:rPr b="0" lang="en-US" sz="2750" spc="24" strike="noStrike">
                <a:solidFill>
                  <a:srgbClr val="ffffff"/>
                </a:solidFill>
                <a:uFill>
                  <a:solidFill>
                    <a:srgbClr val="ffffff"/>
                  </a:solidFill>
                </a:uFill>
                <a:latin typeface="DFKai-SB"/>
              </a:rPr>
              <a:t>。</a:t>
            </a:r>
            <a:endParaRPr b="0" lang="en-US" sz="1800" spc="-1" strike="noStrike">
              <a:solidFill>
                <a:srgbClr val="ffffff"/>
              </a:solidFill>
              <a:uFill>
                <a:solidFill>
                  <a:srgbClr val="ffffff"/>
                </a:solidFill>
              </a:uFill>
              <a:latin typeface="Arial"/>
            </a:endParaRPr>
          </a:p>
          <a:p>
            <a:pPr marL="355680" indent="-342720">
              <a:lnSpc>
                <a:spcPct val="101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38" strike="noStrike">
                <a:solidFill>
                  <a:srgbClr val="ffffff"/>
                </a:solidFill>
                <a:uFill>
                  <a:solidFill>
                    <a:srgbClr val="ffffff"/>
                  </a:solidFill>
                </a:uFill>
                <a:latin typeface="Arial"/>
              </a:rPr>
              <a:t>NIST</a:t>
            </a:r>
            <a:r>
              <a:rPr b="0" lang="en-US" sz="2750" spc="38" strike="noStrike">
                <a:solidFill>
                  <a:srgbClr val="ffffff"/>
                </a:solidFill>
                <a:uFill>
                  <a:solidFill>
                    <a:srgbClr val="ffffff"/>
                  </a:solidFill>
                </a:uFill>
                <a:latin typeface="DFKai-SB"/>
              </a:rPr>
              <a:t>為了取代</a:t>
            </a:r>
            <a:r>
              <a:rPr b="0" lang="en-US" sz="2750" spc="38" strike="noStrike">
                <a:solidFill>
                  <a:srgbClr val="ffffff"/>
                </a:solidFill>
                <a:uFill>
                  <a:solidFill>
                    <a:srgbClr val="ffffff"/>
                  </a:solidFill>
                </a:uFill>
                <a:latin typeface="Arial"/>
              </a:rPr>
              <a:t>DES</a:t>
            </a:r>
            <a:r>
              <a:rPr b="0" lang="en-US" sz="2750" spc="38" strike="noStrike">
                <a:solidFill>
                  <a:srgbClr val="ffffff"/>
                </a:solidFill>
                <a:uFill>
                  <a:solidFill>
                    <a:srgbClr val="ffffff"/>
                  </a:solidFill>
                </a:uFill>
                <a:latin typeface="DFKai-SB"/>
              </a:rPr>
              <a:t>於</a:t>
            </a:r>
            <a:r>
              <a:rPr b="0" lang="en-US" sz="2750" spc="38" strike="noStrike">
                <a:solidFill>
                  <a:srgbClr val="ffffff"/>
                </a:solidFill>
                <a:uFill>
                  <a:solidFill>
                    <a:srgbClr val="ffffff"/>
                  </a:solidFill>
                </a:uFill>
                <a:latin typeface="Arial"/>
              </a:rPr>
              <a:t>1997</a:t>
            </a:r>
            <a:r>
              <a:rPr b="0" lang="en-US" sz="2750" spc="38" strike="noStrike">
                <a:solidFill>
                  <a:srgbClr val="ffffff"/>
                </a:solidFill>
                <a:uFill>
                  <a:solidFill>
                    <a:srgbClr val="ffffff"/>
                  </a:solidFill>
                </a:uFill>
                <a:latin typeface="DFKai-SB"/>
              </a:rPr>
              <a:t>年</a:t>
            </a:r>
            <a:r>
              <a:rPr b="0" lang="en-US" sz="2750" spc="38" strike="noStrike">
                <a:solidFill>
                  <a:srgbClr val="ffffff"/>
                </a:solidFill>
                <a:uFill>
                  <a:solidFill>
                    <a:srgbClr val="ffffff"/>
                  </a:solidFill>
                </a:uFill>
                <a:latin typeface="Arial"/>
              </a:rPr>
              <a:t>4</a:t>
            </a:r>
            <a:r>
              <a:rPr b="0" lang="en-US" sz="2750" spc="38" strike="noStrike">
                <a:solidFill>
                  <a:srgbClr val="ffffff"/>
                </a:solidFill>
                <a:uFill>
                  <a:solidFill>
                    <a:srgbClr val="ffffff"/>
                  </a:solidFill>
                </a:uFill>
                <a:latin typeface="DFKai-SB"/>
              </a:rPr>
              <a:t>月正式公告徵  求下一代的區塊加密碼器</a:t>
            </a:r>
            <a:r>
              <a:rPr b="0" lang="en-US" sz="2750" spc="38" strike="noStrike">
                <a:solidFill>
                  <a:srgbClr val="ffffff"/>
                </a:solidFill>
                <a:uFill>
                  <a:solidFill>
                    <a:srgbClr val="ffffff"/>
                  </a:solidFill>
                </a:uFill>
                <a:latin typeface="Arial"/>
              </a:rPr>
              <a:t>AES</a:t>
            </a:r>
            <a:r>
              <a:rPr b="0" lang="en-US" sz="2750" spc="38" strike="noStrike">
                <a:solidFill>
                  <a:srgbClr val="ffffff"/>
                </a:solidFill>
                <a:uFill>
                  <a:solidFill>
                    <a:srgbClr val="ffffff"/>
                  </a:solidFill>
                </a:uFill>
                <a:latin typeface="DFKai-SB"/>
              </a:rPr>
              <a:t>，以保護敏感  </a:t>
            </a:r>
            <a:r>
              <a:rPr b="0" lang="en-US" sz="2750" spc="24" strike="noStrike">
                <a:solidFill>
                  <a:srgbClr val="ffffff"/>
                </a:solidFill>
                <a:uFill>
                  <a:solidFill>
                    <a:srgbClr val="ffffff"/>
                  </a:solidFill>
                </a:uFill>
                <a:latin typeface="Arial"/>
              </a:rPr>
              <a:t>(sensitive)</a:t>
            </a:r>
            <a:r>
              <a:rPr b="0" lang="en-US" sz="2750" spc="24" strike="noStrike">
                <a:solidFill>
                  <a:srgbClr val="ffffff"/>
                </a:solidFill>
                <a:uFill>
                  <a:solidFill>
                    <a:srgbClr val="ffffff"/>
                  </a:solidFill>
                </a:uFill>
                <a:latin typeface="DFKai-SB"/>
              </a:rPr>
              <a:t>但非機密</a:t>
            </a:r>
            <a:r>
              <a:rPr b="0" lang="en-US" sz="2750" spc="24" strike="noStrike">
                <a:solidFill>
                  <a:srgbClr val="ffffff"/>
                </a:solidFill>
                <a:uFill>
                  <a:solidFill>
                    <a:srgbClr val="ffffff"/>
                  </a:solidFill>
                </a:uFill>
                <a:latin typeface="Arial"/>
              </a:rPr>
              <a:t>(unclassified)</a:t>
            </a:r>
            <a:r>
              <a:rPr b="0" lang="en-US" sz="2750" spc="24" strike="noStrike">
                <a:solidFill>
                  <a:srgbClr val="ffffff"/>
                </a:solidFill>
                <a:uFill>
                  <a:solidFill>
                    <a:srgbClr val="ffffff"/>
                  </a:solidFill>
                </a:uFill>
                <a:latin typeface="DFKai-SB"/>
              </a:rPr>
              <a:t>的聯邦資料。</a:t>
            </a:r>
            <a:endParaRPr b="0" lang="en-US" sz="1800" spc="-1" strike="noStrike">
              <a:solidFill>
                <a:srgbClr val="ffffff"/>
              </a:solidFill>
              <a:uFill>
                <a:solidFill>
                  <a:srgbClr val="ffffff"/>
                </a:solidFill>
              </a:uFill>
              <a:latin typeface="Arial"/>
            </a:endParaRPr>
          </a:p>
          <a:p>
            <a:pPr marL="355680" indent="-342720">
              <a:lnSpc>
                <a:spcPct val="102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29" strike="noStrike">
                <a:solidFill>
                  <a:srgbClr val="ffffff"/>
                </a:solidFill>
                <a:uFill>
                  <a:solidFill>
                    <a:srgbClr val="ffffff"/>
                  </a:solidFill>
                </a:uFill>
                <a:latin typeface="Arial"/>
              </a:rPr>
              <a:t>2000</a:t>
            </a:r>
            <a:r>
              <a:rPr b="0" lang="en-US" sz="2750" spc="29" strike="noStrike">
                <a:solidFill>
                  <a:srgbClr val="ffffff"/>
                </a:solidFill>
                <a:uFill>
                  <a:solidFill>
                    <a:srgbClr val="ffffff"/>
                  </a:solidFill>
                </a:uFill>
                <a:latin typeface="DFKai-SB"/>
              </a:rPr>
              <a:t>年</a:t>
            </a:r>
            <a:r>
              <a:rPr b="0" lang="en-US" sz="2750" spc="29" strike="noStrike">
                <a:solidFill>
                  <a:srgbClr val="ffffff"/>
                </a:solidFill>
                <a:uFill>
                  <a:solidFill>
                    <a:srgbClr val="ffffff"/>
                  </a:solidFill>
                </a:uFill>
                <a:latin typeface="Arial"/>
              </a:rPr>
              <a:t>10</a:t>
            </a:r>
            <a:r>
              <a:rPr b="0" lang="en-US" sz="2750" spc="29" strike="noStrike">
                <a:solidFill>
                  <a:srgbClr val="ffffff"/>
                </a:solidFill>
                <a:uFill>
                  <a:solidFill>
                    <a:srgbClr val="ffffff"/>
                  </a:solidFill>
                </a:uFill>
                <a:latin typeface="DFKai-SB"/>
              </a:rPr>
              <a:t>月，</a:t>
            </a:r>
            <a:r>
              <a:rPr b="0" lang="en-US" sz="2750" spc="29" strike="noStrike">
                <a:solidFill>
                  <a:srgbClr val="ffffff"/>
                </a:solidFill>
                <a:uFill>
                  <a:solidFill>
                    <a:srgbClr val="ffffff"/>
                  </a:solidFill>
                </a:uFill>
                <a:latin typeface="Arial"/>
              </a:rPr>
              <a:t>NIST</a:t>
            </a:r>
            <a:r>
              <a:rPr b="0" lang="en-US" sz="2750" spc="29" strike="noStrike">
                <a:solidFill>
                  <a:srgbClr val="ffffff"/>
                </a:solidFill>
                <a:uFill>
                  <a:solidFill>
                    <a:srgbClr val="ffffff"/>
                  </a:solidFill>
                </a:uFill>
                <a:latin typeface="DFKai-SB"/>
              </a:rPr>
              <a:t>宣佈來自比利時</a:t>
            </a:r>
            <a:r>
              <a:rPr b="0" lang="en-US" sz="2750" spc="29" strike="noStrike">
                <a:solidFill>
                  <a:srgbClr val="ffffff"/>
                </a:solidFill>
                <a:uFill>
                  <a:solidFill>
                    <a:srgbClr val="ffffff"/>
                  </a:solidFill>
                </a:uFill>
                <a:latin typeface="Arial"/>
              </a:rPr>
              <a:t>(Belgium)  </a:t>
            </a:r>
            <a:r>
              <a:rPr b="0" lang="en-US" sz="2750" spc="38" strike="noStrike">
                <a:solidFill>
                  <a:srgbClr val="ffffff"/>
                </a:solidFill>
                <a:uFill>
                  <a:solidFill>
                    <a:srgbClr val="ffffff"/>
                  </a:solidFill>
                </a:uFill>
                <a:latin typeface="DFKai-SB"/>
              </a:rPr>
              <a:t>的兩位密碼學者</a:t>
            </a:r>
            <a:r>
              <a:rPr b="0" lang="en-US" sz="2750" spc="38" strike="noStrike">
                <a:solidFill>
                  <a:srgbClr val="ffffff"/>
                </a:solidFill>
                <a:uFill>
                  <a:solidFill>
                    <a:srgbClr val="ffffff"/>
                  </a:solidFill>
                </a:uFill>
                <a:latin typeface="Arial"/>
              </a:rPr>
              <a:t>Joan </a:t>
            </a:r>
            <a:r>
              <a:rPr b="0" lang="en-US" sz="2750" spc="24" strike="noStrike">
                <a:solidFill>
                  <a:srgbClr val="ffffff"/>
                </a:solidFill>
                <a:uFill>
                  <a:solidFill>
                    <a:srgbClr val="ffffff"/>
                  </a:solidFill>
                </a:uFill>
                <a:latin typeface="Arial"/>
              </a:rPr>
              <a:t>Daemen</a:t>
            </a:r>
            <a:r>
              <a:rPr b="0" lang="en-US" sz="2750" spc="24" strike="noStrike">
                <a:solidFill>
                  <a:srgbClr val="ffffff"/>
                </a:solidFill>
                <a:uFill>
                  <a:solidFill>
                    <a:srgbClr val="ffffff"/>
                  </a:solidFill>
                </a:uFill>
                <a:latin typeface="DFKai-SB"/>
              </a:rPr>
              <a:t>、</a:t>
            </a:r>
            <a:r>
              <a:rPr b="0" lang="en-US" sz="2750" spc="24" strike="noStrike">
                <a:solidFill>
                  <a:srgbClr val="ffffff"/>
                </a:solidFill>
                <a:uFill>
                  <a:solidFill>
                    <a:srgbClr val="ffffff"/>
                  </a:solidFill>
                </a:uFill>
                <a:latin typeface="Arial"/>
              </a:rPr>
              <a:t>Vincent  </a:t>
            </a:r>
            <a:r>
              <a:rPr b="0" lang="en-US" sz="2750" spc="32" strike="noStrike">
                <a:solidFill>
                  <a:srgbClr val="ffffff"/>
                </a:solidFill>
                <a:uFill>
                  <a:solidFill>
                    <a:srgbClr val="ffffff"/>
                  </a:solidFill>
                </a:uFill>
                <a:latin typeface="Arial"/>
              </a:rPr>
              <a:t>Rijmen</a:t>
            </a:r>
            <a:r>
              <a:rPr b="0" lang="en-US" sz="2750" spc="32" strike="noStrike">
                <a:solidFill>
                  <a:srgbClr val="ffffff"/>
                </a:solidFill>
                <a:uFill>
                  <a:solidFill>
                    <a:srgbClr val="ffffff"/>
                  </a:solidFill>
                </a:uFill>
                <a:latin typeface="DFKai-SB"/>
              </a:rPr>
              <a:t>所提出的</a:t>
            </a:r>
            <a:r>
              <a:rPr b="1" lang="en-US" sz="2750" spc="32" strike="noStrike" u="heavy">
                <a:solidFill>
                  <a:srgbClr val="ffffff"/>
                </a:solidFill>
                <a:uFill>
                  <a:solidFill>
                    <a:srgbClr val="ffffff"/>
                  </a:solidFill>
                </a:uFill>
                <a:latin typeface="Arial"/>
              </a:rPr>
              <a:t>Rijndael</a:t>
            </a:r>
            <a:r>
              <a:rPr b="1" lang="en-US" sz="2750" spc="32" strike="noStrike" u="heavy">
                <a:solidFill>
                  <a:srgbClr val="ffffff"/>
                </a:solidFill>
                <a:uFill>
                  <a:solidFill>
                    <a:srgbClr val="ffffff"/>
                  </a:solidFill>
                </a:uFill>
                <a:latin typeface="Microsoft YaHei"/>
              </a:rPr>
              <a:t>演算法</a:t>
            </a:r>
            <a:r>
              <a:rPr b="0" lang="en-US" sz="2750" spc="32" strike="noStrike">
                <a:solidFill>
                  <a:srgbClr val="ffffff"/>
                </a:solidFill>
                <a:uFill>
                  <a:solidFill>
                    <a:srgbClr val="ffffff"/>
                  </a:solidFill>
                </a:uFill>
                <a:latin typeface="DFKai-SB"/>
              </a:rPr>
              <a:t>贏得這項徵  </a:t>
            </a:r>
            <a:r>
              <a:rPr b="0" lang="en-US" sz="2750" spc="49" strike="noStrike">
                <a:solidFill>
                  <a:srgbClr val="ffffff"/>
                </a:solidFill>
                <a:uFill>
                  <a:solidFill>
                    <a:srgbClr val="ffffff"/>
                  </a:solidFill>
                </a:uFill>
                <a:latin typeface="DFKai-SB"/>
              </a:rPr>
              <a:t>選活動並作為新一代的加密標準。</a:t>
            </a:r>
            <a:endParaRPr b="0" lang="en-US" sz="1800" spc="-1" strike="noStrike">
              <a:solidFill>
                <a:srgbClr val="ffffff"/>
              </a:solidFill>
              <a:uFill>
                <a:solidFill>
                  <a:srgbClr val="ffffff"/>
                </a:solidFill>
              </a:uFill>
              <a:latin typeface="Arial"/>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TextShape 1"/>
          <p:cNvSpPr txBox="1"/>
          <p:nvPr/>
        </p:nvSpPr>
        <p:spPr>
          <a:xfrm>
            <a:off x="2362320" y="455400"/>
            <a:ext cx="10515240" cy="1145160"/>
          </a:xfrm>
          <a:prstGeom prst="rect">
            <a:avLst/>
          </a:prstGeom>
          <a:noFill/>
          <a:ln>
            <a:noFill/>
          </a:ln>
        </p:spPr>
        <p:txBody>
          <a:bodyPr lIns="0" rIns="0" tIns="0" bIns="0" anchor="ctr"/>
          <a:p>
            <a:pPr marL="1917720">
              <a:lnSpc>
                <a:spcPct val="100000"/>
              </a:lnSpc>
            </a:pPr>
            <a:r>
              <a:rPr b="0" lang="en-US" sz="4400" spc="9" strike="noStrike">
                <a:solidFill>
                  <a:srgbClr val="ffffff"/>
                </a:solidFill>
                <a:uFill>
                  <a:solidFill>
                    <a:srgbClr val="ffffff"/>
                  </a:solidFill>
                </a:uFill>
                <a:latin typeface="Microsoft YaHei"/>
              </a:rPr>
              <a:t>進階加密標準</a:t>
            </a:r>
            <a:r>
              <a:rPr b="0" lang="en-US" sz="4400" spc="-199" strike="noStrike">
                <a:solidFill>
                  <a:srgbClr val="ffffff"/>
                </a:solidFill>
                <a:uFill>
                  <a:solidFill>
                    <a:srgbClr val="ffffff"/>
                  </a:solidFill>
                </a:uFill>
                <a:latin typeface="Microsoft YaHei"/>
              </a:rPr>
              <a:t> </a:t>
            </a:r>
            <a:r>
              <a:rPr b="0" lang="en-US" sz="4400" spc="4" strike="noStrike">
                <a:solidFill>
                  <a:srgbClr val="ffffff"/>
                </a:solidFill>
                <a:uFill>
                  <a:solidFill>
                    <a:srgbClr val="ffffff"/>
                  </a:solidFill>
                </a:uFill>
                <a:latin typeface="Calibri Light"/>
              </a:rPr>
              <a:t>(2/2)</a:t>
            </a:r>
            <a:endParaRPr b="0" lang="en-US" sz="1800" spc="-1" strike="noStrike">
              <a:solidFill>
                <a:srgbClr val="ffffff"/>
              </a:solidFill>
              <a:uFill>
                <a:solidFill>
                  <a:srgbClr val="ffffff"/>
                </a:solidFill>
              </a:uFill>
              <a:latin typeface="Calibri"/>
            </a:endParaRPr>
          </a:p>
        </p:txBody>
      </p:sp>
      <p:sp>
        <p:nvSpPr>
          <p:cNvPr id="432" name="CustomShape 2"/>
          <p:cNvSpPr/>
          <p:nvPr/>
        </p:nvSpPr>
        <p:spPr>
          <a:xfrm>
            <a:off x="2101680" y="1403280"/>
            <a:ext cx="7502040" cy="2205720"/>
          </a:xfrm>
          <a:prstGeom prst="rect">
            <a:avLst/>
          </a:prstGeom>
          <a:noFill/>
          <a:ln>
            <a:noFill/>
          </a:ln>
        </p:spPr>
        <p:style>
          <a:lnRef idx="0"/>
          <a:fillRef idx="0"/>
          <a:effectRef idx="0"/>
          <a:fontRef idx="minor"/>
        </p:style>
        <p:txBody>
          <a:bodyPr lIns="0" rIns="0" tIns="0" bIns="0"/>
          <a:p>
            <a:pPr marL="355680" indent="-342720">
              <a:lnSpc>
                <a:spcPct val="102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24" strike="noStrike">
                <a:solidFill>
                  <a:srgbClr val="ffffff"/>
                </a:solidFill>
                <a:uFill>
                  <a:solidFill>
                    <a:srgbClr val="ffffff"/>
                  </a:solidFill>
                </a:uFill>
                <a:latin typeface="Arial"/>
              </a:rPr>
              <a:t>Rijdae</a:t>
            </a:r>
            <a:r>
              <a:rPr b="0" lang="en-US" sz="2750" spc="-123" strike="noStrike">
                <a:solidFill>
                  <a:srgbClr val="ffffff"/>
                </a:solidFill>
                <a:uFill>
                  <a:solidFill>
                    <a:srgbClr val="ffffff"/>
                  </a:solidFill>
                </a:uFill>
                <a:latin typeface="Arial"/>
              </a:rPr>
              <a:t>l</a:t>
            </a:r>
            <a:r>
              <a:rPr b="0" lang="en-US" sz="2750" spc="49" strike="noStrike">
                <a:solidFill>
                  <a:srgbClr val="ffffff"/>
                </a:solidFill>
                <a:uFill>
                  <a:solidFill>
                    <a:srgbClr val="ffffff"/>
                  </a:solidFill>
                </a:uFill>
                <a:latin typeface="DFKai-SB"/>
              </a:rPr>
              <a:t>的強度高、適合用於高速網路並且容易  </a:t>
            </a:r>
            <a:r>
              <a:rPr b="0" lang="en-US" sz="2750" spc="43" strike="noStrike">
                <a:solidFill>
                  <a:srgbClr val="ffffff"/>
                </a:solidFill>
                <a:uFill>
                  <a:solidFill>
                    <a:srgbClr val="ffffff"/>
                  </a:solidFill>
                </a:uFill>
                <a:latin typeface="DFKai-SB"/>
              </a:rPr>
              <a:t>在硬體上實作。</a:t>
            </a:r>
            <a:endParaRPr b="0" lang="en-US" sz="1800" spc="-1" strike="noStrike">
              <a:solidFill>
                <a:srgbClr val="ffffff"/>
              </a:solidFill>
              <a:uFill>
                <a:solidFill>
                  <a:srgbClr val="ffffff"/>
                </a:solidFill>
              </a:uFill>
              <a:latin typeface="Arial"/>
            </a:endParaRPr>
          </a:p>
          <a:p>
            <a:pPr marL="355680" indent="-342720">
              <a:lnSpc>
                <a:spcPct val="101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38" strike="noStrike">
                <a:solidFill>
                  <a:srgbClr val="ffffff"/>
                </a:solidFill>
                <a:uFill>
                  <a:solidFill>
                    <a:srgbClr val="ffffff"/>
                  </a:solidFill>
                </a:uFill>
                <a:latin typeface="Arial"/>
              </a:rPr>
              <a:t>AES</a:t>
            </a:r>
            <a:r>
              <a:rPr b="0" lang="en-US" sz="2750" spc="38" strike="noStrike">
                <a:solidFill>
                  <a:srgbClr val="ffffff"/>
                </a:solidFill>
                <a:uFill>
                  <a:solidFill>
                    <a:srgbClr val="ffffff"/>
                  </a:solidFill>
                </a:uFill>
                <a:latin typeface="DFKai-SB"/>
              </a:rPr>
              <a:t>為區段式加密技術，使用的區塊大小為  </a:t>
            </a:r>
            <a:r>
              <a:rPr b="0" lang="en-US" sz="2750" spc="32" strike="noStrike">
                <a:solidFill>
                  <a:srgbClr val="ffffff"/>
                </a:solidFill>
                <a:uFill>
                  <a:solidFill>
                    <a:srgbClr val="ffffff"/>
                  </a:solidFill>
                </a:uFill>
                <a:latin typeface="Arial"/>
              </a:rPr>
              <a:t>128</a:t>
            </a:r>
            <a:r>
              <a:rPr b="0" lang="en-US" sz="2750" spc="32" strike="noStrike">
                <a:solidFill>
                  <a:srgbClr val="ffffff"/>
                </a:solidFill>
                <a:uFill>
                  <a:solidFill>
                    <a:srgbClr val="ffffff"/>
                  </a:solidFill>
                </a:uFill>
                <a:latin typeface="DFKai-SB"/>
              </a:rPr>
              <a:t>位元，而金鑰大小為</a:t>
            </a:r>
            <a:r>
              <a:rPr b="0" lang="en-US" sz="2750" spc="32" strike="noStrike">
                <a:solidFill>
                  <a:srgbClr val="ffffff"/>
                </a:solidFill>
                <a:uFill>
                  <a:solidFill>
                    <a:srgbClr val="ffffff"/>
                  </a:solidFill>
                </a:uFill>
                <a:latin typeface="Arial"/>
              </a:rPr>
              <a:t>128</a:t>
            </a:r>
            <a:r>
              <a:rPr b="0" lang="en-US" sz="2750" spc="32" strike="noStrike">
                <a:solidFill>
                  <a:srgbClr val="ffffff"/>
                </a:solidFill>
                <a:uFill>
                  <a:solidFill>
                    <a:srgbClr val="ffffff"/>
                  </a:solidFill>
                </a:uFill>
                <a:latin typeface="DFKai-SB"/>
              </a:rPr>
              <a:t>、</a:t>
            </a:r>
            <a:r>
              <a:rPr b="0" lang="en-US" sz="2750" spc="32" strike="noStrike">
                <a:solidFill>
                  <a:srgbClr val="ffffff"/>
                </a:solidFill>
                <a:uFill>
                  <a:solidFill>
                    <a:srgbClr val="ffffff"/>
                  </a:solidFill>
                </a:uFill>
                <a:latin typeface="Arial"/>
              </a:rPr>
              <a:t>192</a:t>
            </a:r>
            <a:r>
              <a:rPr b="0" lang="en-US" sz="2750" spc="32" strike="noStrike">
                <a:solidFill>
                  <a:srgbClr val="ffffff"/>
                </a:solidFill>
                <a:uFill>
                  <a:solidFill>
                    <a:srgbClr val="ffffff"/>
                  </a:solidFill>
                </a:uFill>
                <a:latin typeface="DFKai-SB"/>
              </a:rPr>
              <a:t>、</a:t>
            </a:r>
            <a:r>
              <a:rPr b="0" lang="en-US" sz="2750" spc="32" strike="noStrike">
                <a:solidFill>
                  <a:srgbClr val="ffffff"/>
                </a:solidFill>
                <a:uFill>
                  <a:solidFill>
                    <a:srgbClr val="ffffff"/>
                  </a:solidFill>
                </a:uFill>
                <a:latin typeface="Arial"/>
              </a:rPr>
              <a:t>256</a:t>
            </a:r>
            <a:r>
              <a:rPr b="0" lang="en-US" sz="2750" spc="32" strike="noStrike">
                <a:solidFill>
                  <a:srgbClr val="ffffff"/>
                </a:solidFill>
                <a:uFill>
                  <a:solidFill>
                    <a:srgbClr val="ffffff"/>
                  </a:solidFill>
                </a:uFill>
                <a:latin typeface="DFKai-SB"/>
              </a:rPr>
              <a:t>位元  </a:t>
            </a:r>
            <a:r>
              <a:rPr b="0" lang="en-US" sz="2750" spc="69" strike="noStrike">
                <a:solidFill>
                  <a:srgbClr val="ffffff"/>
                </a:solidFill>
                <a:uFill>
                  <a:solidFill>
                    <a:srgbClr val="ffffff"/>
                  </a:solidFill>
                </a:uFill>
                <a:latin typeface="DFKai-SB"/>
              </a:rPr>
              <a:t>三種選擇。</a:t>
            </a:r>
            <a:endParaRPr b="0" lang="en-US" sz="1800" spc="-1" strike="noStrike">
              <a:solidFill>
                <a:srgbClr val="ffffff"/>
              </a:solidFill>
              <a:uFill>
                <a:solidFill>
                  <a:srgbClr val="ffffff"/>
                </a:solidFill>
              </a:uFill>
              <a:latin typeface="Arial"/>
            </a:endParaRPr>
          </a:p>
        </p:txBody>
      </p:sp>
      <p:sp>
        <p:nvSpPr>
          <p:cNvPr id="433" name="CustomShape 3"/>
          <p:cNvSpPr/>
          <p:nvPr/>
        </p:nvSpPr>
        <p:spPr>
          <a:xfrm>
            <a:off x="5305320" y="4419720"/>
            <a:ext cx="1437840" cy="790200"/>
          </a:xfrm>
          <a:custGeom>
            <a:avLst/>
            <a:gdLst/>
            <a:ahLst/>
            <a:rect l="l" t="t" r="r" b="b"/>
            <a:pathLst>
              <a:path w="1438275" h="790575">
                <a:moveTo>
                  <a:pt x="0" y="790575"/>
                </a:moveTo>
                <a:lnTo>
                  <a:pt x="1438275" y="790575"/>
                </a:lnTo>
                <a:lnTo>
                  <a:pt x="1438275" y="0"/>
                </a:lnTo>
                <a:lnTo>
                  <a:pt x="0" y="0"/>
                </a:lnTo>
                <a:lnTo>
                  <a:pt x="0" y="790575"/>
                </a:lnTo>
                <a:close/>
              </a:path>
            </a:pathLst>
          </a:custGeom>
          <a:noFill/>
          <a:ln w="9360">
            <a:solidFill>
              <a:srgbClr val="000000"/>
            </a:solidFill>
            <a:round/>
          </a:ln>
        </p:spPr>
        <p:style>
          <a:lnRef idx="0"/>
          <a:fillRef idx="0"/>
          <a:effectRef idx="0"/>
          <a:fontRef idx="minor"/>
        </p:style>
      </p:sp>
      <p:sp>
        <p:nvSpPr>
          <p:cNvPr id="434" name="CustomShape 4"/>
          <p:cNvSpPr/>
          <p:nvPr/>
        </p:nvSpPr>
        <p:spPr>
          <a:xfrm>
            <a:off x="5502240" y="4508640"/>
            <a:ext cx="1034640" cy="914400"/>
          </a:xfrm>
          <a:prstGeom prst="rect">
            <a:avLst/>
          </a:prstGeom>
          <a:noFill/>
          <a:ln>
            <a:noFill/>
          </a:ln>
        </p:spPr>
        <p:style>
          <a:lnRef idx="0"/>
          <a:fillRef idx="0"/>
          <a:effectRef idx="0"/>
          <a:fontRef idx="minor"/>
        </p:style>
        <p:txBody>
          <a:bodyPr lIns="0" rIns="0" tIns="0" bIns="0"/>
          <a:p>
            <a:pPr algn="ctr">
              <a:lnSpc>
                <a:spcPct val="100000"/>
              </a:lnSpc>
            </a:pPr>
            <a:r>
              <a:rPr b="1" lang="en-US" sz="2000" spc="-287" strike="noStrike">
                <a:solidFill>
                  <a:srgbClr val="006600"/>
                </a:solidFill>
                <a:uFill>
                  <a:solidFill>
                    <a:srgbClr val="ffffff"/>
                  </a:solidFill>
                </a:uFill>
                <a:latin typeface="Microsoft YaHei"/>
              </a:rPr>
              <a:t>AES</a:t>
            </a:r>
            <a:endParaRPr b="0" lang="en-US" sz="1800" spc="-1" strike="noStrike">
              <a:solidFill>
                <a:srgbClr val="ffffff"/>
              </a:solidFill>
              <a:uFill>
                <a:solidFill>
                  <a:srgbClr val="ffffff"/>
                </a:solidFill>
              </a:uFill>
              <a:latin typeface="Arial"/>
            </a:endParaRPr>
          </a:p>
          <a:p>
            <a:pPr algn="ctr">
              <a:lnSpc>
                <a:spcPct val="100000"/>
              </a:lnSpc>
            </a:pPr>
            <a:r>
              <a:rPr b="1" lang="en-US" sz="2000" spc="-12" strike="noStrike">
                <a:solidFill>
                  <a:srgbClr val="006600"/>
                </a:solidFill>
                <a:uFill>
                  <a:solidFill>
                    <a:srgbClr val="ffffff"/>
                  </a:solidFill>
                </a:uFill>
                <a:latin typeface="Microsoft YaHei"/>
              </a:rPr>
              <a:t>區塊加密</a:t>
            </a:r>
            <a:endParaRPr b="0" lang="en-US" sz="1800" spc="-1" strike="noStrike">
              <a:solidFill>
                <a:srgbClr val="ffffff"/>
              </a:solidFill>
              <a:uFill>
                <a:solidFill>
                  <a:srgbClr val="ffffff"/>
                </a:solidFill>
              </a:uFill>
              <a:latin typeface="Arial"/>
            </a:endParaRPr>
          </a:p>
        </p:txBody>
      </p:sp>
      <p:sp>
        <p:nvSpPr>
          <p:cNvPr id="435" name="CustomShape 5"/>
          <p:cNvSpPr/>
          <p:nvPr/>
        </p:nvSpPr>
        <p:spPr>
          <a:xfrm>
            <a:off x="4352760" y="4800600"/>
            <a:ext cx="752040" cy="360"/>
          </a:xfrm>
          <a:custGeom>
            <a:avLst/>
            <a:gdLst/>
            <a:ahLst/>
            <a:rect l="l" t="t" r="r" b="b"/>
            <a:pathLst>
              <a:path w="752475" h="0">
                <a:moveTo>
                  <a:pt x="0" y="0"/>
                </a:moveTo>
                <a:lnTo>
                  <a:pt x="752475" y="0"/>
                </a:lnTo>
              </a:path>
            </a:pathLst>
          </a:custGeom>
          <a:noFill/>
          <a:ln w="28440">
            <a:solidFill>
              <a:srgbClr val="ff0000"/>
            </a:solidFill>
            <a:round/>
          </a:ln>
        </p:spPr>
        <p:style>
          <a:lnRef idx="0"/>
          <a:fillRef idx="0"/>
          <a:effectRef idx="0"/>
          <a:fontRef idx="minor"/>
        </p:style>
      </p:sp>
      <p:sp>
        <p:nvSpPr>
          <p:cNvPr id="436" name="CustomShape 6"/>
          <p:cNvSpPr/>
          <p:nvPr/>
        </p:nvSpPr>
        <p:spPr>
          <a:xfrm>
            <a:off x="5086440" y="4734000"/>
            <a:ext cx="151920" cy="142560"/>
          </a:xfrm>
          <a:custGeom>
            <a:avLst/>
            <a:gdLst/>
            <a:ahLst/>
            <a:rect l="l" t="t" r="r" b="b"/>
            <a:pathLst>
              <a:path w="152400" h="142875">
                <a:moveTo>
                  <a:pt x="0" y="0"/>
                </a:moveTo>
                <a:lnTo>
                  <a:pt x="0" y="142875"/>
                </a:lnTo>
                <a:lnTo>
                  <a:pt x="152400" y="66675"/>
                </a:lnTo>
                <a:lnTo>
                  <a:pt x="0" y="0"/>
                </a:lnTo>
                <a:close/>
              </a:path>
            </a:pathLst>
          </a:custGeom>
          <a:solidFill>
            <a:srgbClr val="ff0000"/>
          </a:solidFill>
          <a:ln>
            <a:noFill/>
          </a:ln>
        </p:spPr>
        <p:style>
          <a:lnRef idx="0"/>
          <a:fillRef idx="0"/>
          <a:effectRef idx="0"/>
          <a:fontRef idx="minor"/>
        </p:style>
      </p:sp>
      <p:sp>
        <p:nvSpPr>
          <p:cNvPr id="437" name="CustomShape 7"/>
          <p:cNvSpPr/>
          <p:nvPr/>
        </p:nvSpPr>
        <p:spPr>
          <a:xfrm>
            <a:off x="1959120" y="4641840"/>
            <a:ext cx="2187360" cy="609480"/>
          </a:xfrm>
          <a:prstGeom prst="rect">
            <a:avLst/>
          </a:prstGeom>
          <a:noFill/>
          <a:ln>
            <a:noFill/>
          </a:ln>
        </p:spPr>
        <p:style>
          <a:lnRef idx="0"/>
          <a:fillRef idx="0"/>
          <a:effectRef idx="0"/>
          <a:fontRef idx="minor"/>
        </p:style>
        <p:txBody>
          <a:bodyPr lIns="0" rIns="0" tIns="0" bIns="0"/>
          <a:p>
            <a:pPr marL="12600">
              <a:lnSpc>
                <a:spcPct val="100000"/>
              </a:lnSpc>
            </a:pPr>
            <a:r>
              <a:rPr b="1" lang="en-US" sz="2000" spc="-32" strike="noStrike">
                <a:solidFill>
                  <a:srgbClr val="006600"/>
                </a:solidFill>
                <a:uFill>
                  <a:solidFill>
                    <a:srgbClr val="ffffff"/>
                  </a:solidFill>
                </a:uFill>
                <a:latin typeface="Microsoft YaHei"/>
              </a:rPr>
              <a:t>明文區塊</a:t>
            </a:r>
            <a:r>
              <a:rPr b="1" lang="en-US" sz="2000" spc="-32" strike="noStrike">
                <a:solidFill>
                  <a:srgbClr val="006600"/>
                </a:solidFill>
                <a:uFill>
                  <a:solidFill>
                    <a:srgbClr val="ffffff"/>
                  </a:solidFill>
                </a:uFill>
                <a:latin typeface="Microsoft YaHei"/>
              </a:rPr>
              <a:t>:128</a:t>
            </a:r>
            <a:r>
              <a:rPr b="1" lang="en-US" sz="2000" spc="273" strike="noStrike">
                <a:solidFill>
                  <a:srgbClr val="006600"/>
                </a:solidFill>
                <a:uFill>
                  <a:solidFill>
                    <a:srgbClr val="ffffff"/>
                  </a:solidFill>
                </a:uFill>
                <a:latin typeface="Microsoft YaHei"/>
              </a:rPr>
              <a:t> </a:t>
            </a:r>
            <a:r>
              <a:rPr b="1" lang="en-US" sz="2000" spc="24" strike="noStrike">
                <a:solidFill>
                  <a:srgbClr val="006600"/>
                </a:solidFill>
                <a:uFill>
                  <a:solidFill>
                    <a:srgbClr val="ffffff"/>
                  </a:solidFill>
                </a:uFill>
                <a:latin typeface="Microsoft YaHei"/>
              </a:rPr>
              <a:t>位元</a:t>
            </a:r>
            <a:endParaRPr b="0" lang="en-US" sz="1800" spc="-1" strike="noStrike">
              <a:solidFill>
                <a:srgbClr val="ffffff"/>
              </a:solidFill>
              <a:uFill>
                <a:solidFill>
                  <a:srgbClr val="ffffff"/>
                </a:solidFill>
              </a:uFill>
              <a:latin typeface="Arial"/>
            </a:endParaRPr>
          </a:p>
        </p:txBody>
      </p:sp>
      <p:sp>
        <p:nvSpPr>
          <p:cNvPr id="438" name="CustomShape 8"/>
          <p:cNvSpPr/>
          <p:nvPr/>
        </p:nvSpPr>
        <p:spPr>
          <a:xfrm>
            <a:off x="6743880" y="5019840"/>
            <a:ext cx="666360" cy="360"/>
          </a:xfrm>
          <a:custGeom>
            <a:avLst/>
            <a:gdLst/>
            <a:ahLst/>
            <a:rect l="l" t="t" r="r" b="b"/>
            <a:pathLst>
              <a:path w="666750" h="0">
                <a:moveTo>
                  <a:pt x="0" y="0"/>
                </a:moveTo>
                <a:lnTo>
                  <a:pt x="666750" y="0"/>
                </a:lnTo>
              </a:path>
            </a:pathLst>
          </a:custGeom>
          <a:noFill/>
          <a:ln w="28440">
            <a:solidFill>
              <a:srgbClr val="ff0000"/>
            </a:solidFill>
            <a:round/>
          </a:ln>
        </p:spPr>
        <p:style>
          <a:lnRef idx="0"/>
          <a:fillRef idx="0"/>
          <a:effectRef idx="0"/>
          <a:fontRef idx="minor"/>
        </p:style>
      </p:sp>
      <p:sp>
        <p:nvSpPr>
          <p:cNvPr id="439" name="CustomShape 9"/>
          <p:cNvSpPr/>
          <p:nvPr/>
        </p:nvSpPr>
        <p:spPr>
          <a:xfrm>
            <a:off x="7391520" y="4952880"/>
            <a:ext cx="151920" cy="142560"/>
          </a:xfrm>
          <a:custGeom>
            <a:avLst/>
            <a:gdLst/>
            <a:ahLst/>
            <a:rect l="l" t="t" r="r" b="b"/>
            <a:pathLst>
              <a:path w="152400" h="142875">
                <a:moveTo>
                  <a:pt x="0" y="0"/>
                </a:moveTo>
                <a:lnTo>
                  <a:pt x="0" y="142875"/>
                </a:lnTo>
                <a:lnTo>
                  <a:pt x="152400" y="76200"/>
                </a:lnTo>
                <a:lnTo>
                  <a:pt x="0" y="0"/>
                </a:lnTo>
                <a:close/>
              </a:path>
            </a:pathLst>
          </a:custGeom>
          <a:solidFill>
            <a:srgbClr val="ff0000"/>
          </a:solidFill>
          <a:ln>
            <a:noFill/>
          </a:ln>
        </p:spPr>
        <p:style>
          <a:lnRef idx="0"/>
          <a:fillRef idx="0"/>
          <a:effectRef idx="0"/>
          <a:fontRef idx="minor"/>
        </p:style>
      </p:sp>
      <p:sp>
        <p:nvSpPr>
          <p:cNvPr id="440" name="CustomShape 10"/>
          <p:cNvSpPr/>
          <p:nvPr/>
        </p:nvSpPr>
        <p:spPr>
          <a:xfrm>
            <a:off x="7569360" y="4803840"/>
            <a:ext cx="2187360" cy="609480"/>
          </a:xfrm>
          <a:prstGeom prst="rect">
            <a:avLst/>
          </a:prstGeom>
          <a:noFill/>
          <a:ln>
            <a:noFill/>
          </a:ln>
        </p:spPr>
        <p:style>
          <a:lnRef idx="0"/>
          <a:fillRef idx="0"/>
          <a:effectRef idx="0"/>
          <a:fontRef idx="minor"/>
        </p:style>
        <p:txBody>
          <a:bodyPr lIns="0" rIns="0" tIns="0" bIns="0"/>
          <a:p>
            <a:pPr marL="12600">
              <a:lnSpc>
                <a:spcPct val="100000"/>
              </a:lnSpc>
            </a:pPr>
            <a:r>
              <a:rPr b="1" lang="en-US" sz="2000" spc="-32" strike="noStrike">
                <a:solidFill>
                  <a:srgbClr val="006600"/>
                </a:solidFill>
                <a:uFill>
                  <a:solidFill>
                    <a:srgbClr val="ffffff"/>
                  </a:solidFill>
                </a:uFill>
                <a:latin typeface="Microsoft YaHei"/>
              </a:rPr>
              <a:t>密文區塊</a:t>
            </a:r>
            <a:r>
              <a:rPr b="1" lang="en-US" sz="2000" spc="-32" strike="noStrike">
                <a:solidFill>
                  <a:srgbClr val="006600"/>
                </a:solidFill>
                <a:uFill>
                  <a:solidFill>
                    <a:srgbClr val="ffffff"/>
                  </a:solidFill>
                </a:uFill>
                <a:latin typeface="Microsoft YaHei"/>
              </a:rPr>
              <a:t>:128</a:t>
            </a:r>
            <a:r>
              <a:rPr b="1" lang="en-US" sz="2000" spc="273" strike="noStrike">
                <a:solidFill>
                  <a:srgbClr val="006600"/>
                </a:solidFill>
                <a:uFill>
                  <a:solidFill>
                    <a:srgbClr val="ffffff"/>
                  </a:solidFill>
                </a:uFill>
                <a:latin typeface="Microsoft YaHei"/>
              </a:rPr>
              <a:t> </a:t>
            </a:r>
            <a:r>
              <a:rPr b="1" lang="en-US" sz="2000" spc="24" strike="noStrike">
                <a:solidFill>
                  <a:srgbClr val="006600"/>
                </a:solidFill>
                <a:uFill>
                  <a:solidFill>
                    <a:srgbClr val="ffffff"/>
                  </a:solidFill>
                </a:uFill>
                <a:latin typeface="Microsoft YaHei"/>
              </a:rPr>
              <a:t>位元</a:t>
            </a:r>
            <a:endParaRPr b="0" lang="en-US" sz="1800" spc="-1" strike="noStrike">
              <a:solidFill>
                <a:srgbClr val="ffffff"/>
              </a:solidFill>
              <a:uFill>
                <a:solidFill>
                  <a:srgbClr val="ffffff"/>
                </a:solidFill>
              </a:uFill>
              <a:latin typeface="Arial"/>
            </a:endParaRPr>
          </a:p>
        </p:txBody>
      </p:sp>
      <p:sp>
        <p:nvSpPr>
          <p:cNvPr id="441" name="CustomShape 11"/>
          <p:cNvSpPr/>
          <p:nvPr/>
        </p:nvSpPr>
        <p:spPr>
          <a:xfrm>
            <a:off x="4797360" y="5575320"/>
            <a:ext cx="3568320" cy="609480"/>
          </a:xfrm>
          <a:prstGeom prst="rect">
            <a:avLst/>
          </a:prstGeom>
          <a:noFill/>
          <a:ln>
            <a:noFill/>
          </a:ln>
        </p:spPr>
        <p:style>
          <a:lnRef idx="0"/>
          <a:fillRef idx="0"/>
          <a:effectRef idx="0"/>
          <a:fontRef idx="minor"/>
        </p:style>
        <p:txBody>
          <a:bodyPr lIns="0" rIns="0" tIns="0" bIns="0"/>
          <a:p>
            <a:pPr marL="12600">
              <a:lnSpc>
                <a:spcPct val="100000"/>
              </a:lnSpc>
            </a:pPr>
            <a:r>
              <a:rPr b="1" lang="en-US" sz="2000" spc="24" strike="noStrike">
                <a:solidFill>
                  <a:srgbClr val="006600"/>
                </a:solidFill>
                <a:uFill>
                  <a:solidFill>
                    <a:srgbClr val="ffffff"/>
                  </a:solidFill>
                </a:uFill>
                <a:latin typeface="Microsoft YaHei"/>
              </a:rPr>
              <a:t>金鑰長度 </a:t>
            </a:r>
            <a:r>
              <a:rPr b="1" lang="en-US" sz="2000" spc="24" strike="noStrike">
                <a:solidFill>
                  <a:srgbClr val="006600"/>
                </a:solidFill>
                <a:uFill>
                  <a:solidFill>
                    <a:srgbClr val="ffffff"/>
                  </a:solidFill>
                </a:uFill>
                <a:latin typeface="Microsoft YaHei"/>
              </a:rPr>
              <a:t>:128, </a:t>
            </a:r>
            <a:r>
              <a:rPr b="1" lang="en-US" sz="2000" spc="-72" strike="noStrike">
                <a:solidFill>
                  <a:srgbClr val="006600"/>
                </a:solidFill>
                <a:uFill>
                  <a:solidFill>
                    <a:srgbClr val="ffffff"/>
                  </a:solidFill>
                </a:uFill>
                <a:latin typeface="Microsoft YaHei"/>
              </a:rPr>
              <a:t>192,  </a:t>
            </a:r>
            <a:r>
              <a:rPr b="1" lang="en-US" sz="2000" spc="-233" strike="noStrike">
                <a:solidFill>
                  <a:srgbClr val="006600"/>
                </a:solidFill>
                <a:uFill>
                  <a:solidFill>
                    <a:srgbClr val="ffffff"/>
                  </a:solidFill>
                </a:uFill>
                <a:latin typeface="Microsoft YaHei"/>
              </a:rPr>
              <a:t>256   </a:t>
            </a:r>
            <a:r>
              <a:rPr b="1" lang="en-US" sz="2000" spc="-123" strike="noStrike">
                <a:solidFill>
                  <a:srgbClr val="006600"/>
                </a:solidFill>
                <a:uFill>
                  <a:solidFill>
                    <a:srgbClr val="ffffff"/>
                  </a:solidFill>
                </a:uFill>
                <a:latin typeface="Microsoft YaHei"/>
              </a:rPr>
              <a:t> </a:t>
            </a:r>
            <a:r>
              <a:rPr b="1" lang="en-US" sz="2000" spc="-49" strike="noStrike">
                <a:solidFill>
                  <a:srgbClr val="006600"/>
                </a:solidFill>
                <a:uFill>
                  <a:solidFill>
                    <a:srgbClr val="ffffff"/>
                  </a:solidFill>
                </a:uFill>
                <a:latin typeface="Microsoft YaHei"/>
              </a:rPr>
              <a:t>位元</a:t>
            </a:r>
            <a:endParaRPr b="0" lang="en-US" sz="1800" spc="-1" strike="noStrike">
              <a:solidFill>
                <a:srgbClr val="ffffff"/>
              </a:solidFill>
              <a:uFill>
                <a:solidFill>
                  <a:srgbClr val="ffffff"/>
                </a:solidFill>
              </a:uFill>
              <a:latin typeface="Arial"/>
            </a:endParaRPr>
          </a:p>
        </p:txBody>
      </p:sp>
      <p:sp>
        <p:nvSpPr>
          <p:cNvPr id="442" name="CustomShape 12"/>
          <p:cNvSpPr/>
          <p:nvPr/>
        </p:nvSpPr>
        <p:spPr>
          <a:xfrm>
            <a:off x="4695840" y="5210280"/>
            <a:ext cx="723600" cy="371160"/>
          </a:xfrm>
          <a:custGeom>
            <a:avLst/>
            <a:gdLst/>
            <a:ahLst/>
            <a:rect l="l" t="t" r="r" b="b"/>
            <a:pathLst>
              <a:path w="723900" h="371475">
                <a:moveTo>
                  <a:pt x="209550" y="352425"/>
                </a:moveTo>
                <a:lnTo>
                  <a:pt x="104775" y="352425"/>
                </a:lnTo>
                <a:lnTo>
                  <a:pt x="104775" y="371475"/>
                </a:lnTo>
                <a:lnTo>
                  <a:pt x="209550" y="371475"/>
                </a:lnTo>
                <a:lnTo>
                  <a:pt x="209550" y="352425"/>
                </a:lnTo>
                <a:close/>
                <a:moveTo>
                  <a:pt x="371475" y="133350"/>
                </a:moveTo>
                <a:lnTo>
                  <a:pt x="66675" y="133350"/>
                </a:lnTo>
                <a:lnTo>
                  <a:pt x="66675" y="247650"/>
                </a:lnTo>
                <a:lnTo>
                  <a:pt x="0" y="247650"/>
                </a:lnTo>
                <a:lnTo>
                  <a:pt x="66675" y="285750"/>
                </a:lnTo>
                <a:lnTo>
                  <a:pt x="66675" y="314325"/>
                </a:lnTo>
                <a:lnTo>
                  <a:pt x="85725" y="314325"/>
                </a:lnTo>
                <a:lnTo>
                  <a:pt x="85725" y="352425"/>
                </a:lnTo>
                <a:lnTo>
                  <a:pt x="228600" y="352425"/>
                </a:lnTo>
                <a:lnTo>
                  <a:pt x="228600" y="323850"/>
                </a:lnTo>
                <a:lnTo>
                  <a:pt x="257175" y="314325"/>
                </a:lnTo>
                <a:lnTo>
                  <a:pt x="257175" y="295275"/>
                </a:lnTo>
                <a:lnTo>
                  <a:pt x="314325" y="295275"/>
                </a:lnTo>
                <a:lnTo>
                  <a:pt x="314325" y="276225"/>
                </a:lnTo>
                <a:lnTo>
                  <a:pt x="371475" y="276225"/>
                </a:lnTo>
                <a:lnTo>
                  <a:pt x="371475" y="257175"/>
                </a:lnTo>
                <a:lnTo>
                  <a:pt x="685800" y="257175"/>
                </a:lnTo>
                <a:lnTo>
                  <a:pt x="693420" y="247650"/>
                </a:lnTo>
                <a:lnTo>
                  <a:pt x="66675" y="247650"/>
                </a:lnTo>
                <a:lnTo>
                  <a:pt x="28575" y="228600"/>
                </a:lnTo>
                <a:lnTo>
                  <a:pt x="708660" y="228600"/>
                </a:lnTo>
                <a:lnTo>
                  <a:pt x="723900" y="209550"/>
                </a:lnTo>
                <a:lnTo>
                  <a:pt x="689882" y="161925"/>
                </a:lnTo>
                <a:lnTo>
                  <a:pt x="438150" y="161925"/>
                </a:lnTo>
                <a:lnTo>
                  <a:pt x="409575" y="142875"/>
                </a:lnTo>
                <a:lnTo>
                  <a:pt x="371475" y="142875"/>
                </a:lnTo>
                <a:lnTo>
                  <a:pt x="371475" y="133350"/>
                </a:lnTo>
                <a:close/>
                <a:moveTo>
                  <a:pt x="228600" y="28575"/>
                </a:moveTo>
                <a:lnTo>
                  <a:pt x="85725" y="28575"/>
                </a:lnTo>
                <a:lnTo>
                  <a:pt x="85725" y="66675"/>
                </a:lnTo>
                <a:lnTo>
                  <a:pt x="66675" y="76200"/>
                </a:lnTo>
                <a:lnTo>
                  <a:pt x="66675" y="95250"/>
                </a:lnTo>
                <a:lnTo>
                  <a:pt x="0" y="133350"/>
                </a:lnTo>
                <a:lnTo>
                  <a:pt x="0" y="247650"/>
                </a:lnTo>
                <a:lnTo>
                  <a:pt x="28575" y="228600"/>
                </a:lnTo>
                <a:lnTo>
                  <a:pt x="28575" y="161925"/>
                </a:lnTo>
                <a:lnTo>
                  <a:pt x="66675" y="133350"/>
                </a:lnTo>
                <a:lnTo>
                  <a:pt x="371475" y="133350"/>
                </a:lnTo>
                <a:lnTo>
                  <a:pt x="371475" y="114300"/>
                </a:lnTo>
                <a:lnTo>
                  <a:pt x="304800" y="114300"/>
                </a:lnTo>
                <a:lnTo>
                  <a:pt x="304800" y="95250"/>
                </a:lnTo>
                <a:lnTo>
                  <a:pt x="257175" y="95250"/>
                </a:lnTo>
                <a:lnTo>
                  <a:pt x="257175" y="76200"/>
                </a:lnTo>
                <a:lnTo>
                  <a:pt x="228600" y="66675"/>
                </a:lnTo>
                <a:lnTo>
                  <a:pt x="228600" y="28575"/>
                </a:lnTo>
                <a:close/>
                <a:moveTo>
                  <a:pt x="476250" y="142875"/>
                </a:moveTo>
                <a:lnTo>
                  <a:pt x="457200" y="161925"/>
                </a:lnTo>
                <a:lnTo>
                  <a:pt x="504825" y="161925"/>
                </a:lnTo>
                <a:lnTo>
                  <a:pt x="476250" y="142875"/>
                </a:lnTo>
                <a:close/>
                <a:moveTo>
                  <a:pt x="542925" y="133350"/>
                </a:moveTo>
                <a:lnTo>
                  <a:pt x="523875" y="161925"/>
                </a:lnTo>
                <a:lnTo>
                  <a:pt x="600075" y="161925"/>
                </a:lnTo>
                <a:lnTo>
                  <a:pt x="590550" y="142875"/>
                </a:lnTo>
                <a:lnTo>
                  <a:pt x="552450" y="142875"/>
                </a:lnTo>
                <a:lnTo>
                  <a:pt x="542925" y="133350"/>
                </a:lnTo>
                <a:close/>
                <a:moveTo>
                  <a:pt x="628650" y="142875"/>
                </a:moveTo>
                <a:lnTo>
                  <a:pt x="609600" y="161925"/>
                </a:lnTo>
                <a:lnTo>
                  <a:pt x="638175" y="161925"/>
                </a:lnTo>
                <a:lnTo>
                  <a:pt x="628650" y="142875"/>
                </a:lnTo>
                <a:close/>
                <a:moveTo>
                  <a:pt x="676275" y="142875"/>
                </a:moveTo>
                <a:lnTo>
                  <a:pt x="657225" y="161925"/>
                </a:lnTo>
                <a:lnTo>
                  <a:pt x="689882" y="161925"/>
                </a:lnTo>
                <a:lnTo>
                  <a:pt x="676275" y="142875"/>
                </a:lnTo>
                <a:close/>
                <a:moveTo>
                  <a:pt x="209550" y="0"/>
                </a:moveTo>
                <a:lnTo>
                  <a:pt x="104775" y="0"/>
                </a:lnTo>
                <a:lnTo>
                  <a:pt x="104775" y="28575"/>
                </a:lnTo>
                <a:lnTo>
                  <a:pt x="209550" y="28575"/>
                </a:lnTo>
                <a:lnTo>
                  <a:pt x="209550" y="0"/>
                </a:lnTo>
                <a:close/>
              </a:path>
            </a:pathLst>
          </a:custGeom>
          <a:solidFill>
            <a:srgbClr val="00ae00"/>
          </a:solidFill>
          <a:ln>
            <a:noFill/>
          </a:ln>
        </p:spPr>
        <p:style>
          <a:lnRef idx="0"/>
          <a:fillRef idx="0"/>
          <a:effectRef idx="0"/>
          <a:fontRef idx="minor"/>
        </p:style>
      </p:sp>
      <p:sp>
        <p:nvSpPr>
          <p:cNvPr id="443" name="CustomShape 13"/>
          <p:cNvSpPr/>
          <p:nvPr/>
        </p:nvSpPr>
        <p:spPr>
          <a:xfrm>
            <a:off x="4695840" y="5219640"/>
            <a:ext cx="732960" cy="371160"/>
          </a:xfrm>
          <a:custGeom>
            <a:avLst/>
            <a:gdLst/>
            <a:ahLst/>
            <a:rect l="l" t="t" r="r" b="b"/>
            <a:pathLst>
              <a:path w="733425" h="371475">
                <a:moveTo>
                  <a:pt x="219075" y="352425"/>
                </a:moveTo>
                <a:lnTo>
                  <a:pt x="114300" y="352425"/>
                </a:lnTo>
                <a:lnTo>
                  <a:pt x="114300" y="371475"/>
                </a:lnTo>
                <a:lnTo>
                  <a:pt x="219075" y="371475"/>
                </a:lnTo>
                <a:lnTo>
                  <a:pt x="219075" y="352425"/>
                </a:lnTo>
                <a:close/>
                <a:moveTo>
                  <a:pt x="238125" y="314325"/>
                </a:moveTo>
                <a:lnTo>
                  <a:pt x="95250" y="314325"/>
                </a:lnTo>
                <a:lnTo>
                  <a:pt x="95250" y="352425"/>
                </a:lnTo>
                <a:lnTo>
                  <a:pt x="238125" y="352425"/>
                </a:lnTo>
                <a:lnTo>
                  <a:pt x="238125" y="314325"/>
                </a:lnTo>
                <a:close/>
                <a:moveTo>
                  <a:pt x="371475" y="133350"/>
                </a:moveTo>
                <a:lnTo>
                  <a:pt x="76200" y="133350"/>
                </a:lnTo>
                <a:lnTo>
                  <a:pt x="76200" y="247650"/>
                </a:lnTo>
                <a:lnTo>
                  <a:pt x="0" y="247650"/>
                </a:lnTo>
                <a:lnTo>
                  <a:pt x="66675" y="285750"/>
                </a:lnTo>
                <a:lnTo>
                  <a:pt x="66675" y="314325"/>
                </a:lnTo>
                <a:lnTo>
                  <a:pt x="257175" y="314325"/>
                </a:lnTo>
                <a:lnTo>
                  <a:pt x="266700" y="295275"/>
                </a:lnTo>
                <a:lnTo>
                  <a:pt x="314325" y="295275"/>
                </a:lnTo>
                <a:lnTo>
                  <a:pt x="314325" y="276225"/>
                </a:lnTo>
                <a:lnTo>
                  <a:pt x="371475" y="276225"/>
                </a:lnTo>
                <a:lnTo>
                  <a:pt x="371475" y="257175"/>
                </a:lnTo>
                <a:lnTo>
                  <a:pt x="685800" y="257175"/>
                </a:lnTo>
                <a:lnTo>
                  <a:pt x="695325" y="247650"/>
                </a:lnTo>
                <a:lnTo>
                  <a:pt x="76200" y="247650"/>
                </a:lnTo>
                <a:lnTo>
                  <a:pt x="28575" y="228600"/>
                </a:lnTo>
                <a:lnTo>
                  <a:pt x="714375" y="228600"/>
                </a:lnTo>
                <a:lnTo>
                  <a:pt x="733425" y="209550"/>
                </a:lnTo>
                <a:lnTo>
                  <a:pt x="692603" y="161925"/>
                </a:lnTo>
                <a:lnTo>
                  <a:pt x="447675" y="161925"/>
                </a:lnTo>
                <a:lnTo>
                  <a:pt x="419100" y="142875"/>
                </a:lnTo>
                <a:lnTo>
                  <a:pt x="371475" y="142875"/>
                </a:lnTo>
                <a:lnTo>
                  <a:pt x="371475" y="133350"/>
                </a:lnTo>
                <a:close/>
                <a:moveTo>
                  <a:pt x="238125" y="28575"/>
                </a:moveTo>
                <a:lnTo>
                  <a:pt x="95250" y="28575"/>
                </a:lnTo>
                <a:lnTo>
                  <a:pt x="95250" y="57150"/>
                </a:lnTo>
                <a:lnTo>
                  <a:pt x="85725" y="66675"/>
                </a:lnTo>
                <a:lnTo>
                  <a:pt x="66675" y="76200"/>
                </a:lnTo>
                <a:lnTo>
                  <a:pt x="66675" y="95250"/>
                </a:lnTo>
                <a:lnTo>
                  <a:pt x="0" y="133350"/>
                </a:lnTo>
                <a:lnTo>
                  <a:pt x="0" y="247650"/>
                </a:lnTo>
                <a:lnTo>
                  <a:pt x="28575" y="228600"/>
                </a:lnTo>
                <a:lnTo>
                  <a:pt x="28575" y="161925"/>
                </a:lnTo>
                <a:lnTo>
                  <a:pt x="76200" y="133350"/>
                </a:lnTo>
                <a:lnTo>
                  <a:pt x="371475" y="133350"/>
                </a:lnTo>
                <a:lnTo>
                  <a:pt x="371475" y="114300"/>
                </a:lnTo>
                <a:lnTo>
                  <a:pt x="314325" y="114300"/>
                </a:lnTo>
                <a:lnTo>
                  <a:pt x="314325" y="95250"/>
                </a:lnTo>
                <a:lnTo>
                  <a:pt x="257175" y="95250"/>
                </a:lnTo>
                <a:lnTo>
                  <a:pt x="257175" y="76200"/>
                </a:lnTo>
                <a:lnTo>
                  <a:pt x="238125" y="66675"/>
                </a:lnTo>
                <a:lnTo>
                  <a:pt x="238125" y="28575"/>
                </a:lnTo>
                <a:close/>
                <a:moveTo>
                  <a:pt x="485775" y="142875"/>
                </a:moveTo>
                <a:lnTo>
                  <a:pt x="466725" y="161925"/>
                </a:lnTo>
                <a:lnTo>
                  <a:pt x="504825" y="161925"/>
                </a:lnTo>
                <a:lnTo>
                  <a:pt x="485775" y="142875"/>
                </a:lnTo>
                <a:close/>
                <a:moveTo>
                  <a:pt x="552450" y="133350"/>
                </a:moveTo>
                <a:lnTo>
                  <a:pt x="533400" y="161925"/>
                </a:lnTo>
                <a:lnTo>
                  <a:pt x="609600" y="161925"/>
                </a:lnTo>
                <a:lnTo>
                  <a:pt x="600075" y="142875"/>
                </a:lnTo>
                <a:lnTo>
                  <a:pt x="552450" y="142875"/>
                </a:lnTo>
                <a:lnTo>
                  <a:pt x="552450" y="133350"/>
                </a:lnTo>
                <a:close/>
                <a:moveTo>
                  <a:pt x="628650" y="142875"/>
                </a:moveTo>
                <a:lnTo>
                  <a:pt x="619125" y="161925"/>
                </a:lnTo>
                <a:lnTo>
                  <a:pt x="647700" y="161925"/>
                </a:lnTo>
                <a:lnTo>
                  <a:pt x="628650" y="142875"/>
                </a:lnTo>
                <a:close/>
                <a:moveTo>
                  <a:pt x="676275" y="142875"/>
                </a:moveTo>
                <a:lnTo>
                  <a:pt x="666750" y="161925"/>
                </a:lnTo>
                <a:lnTo>
                  <a:pt x="692603" y="161925"/>
                </a:lnTo>
                <a:lnTo>
                  <a:pt x="676275" y="142875"/>
                </a:lnTo>
                <a:close/>
                <a:moveTo>
                  <a:pt x="209550" y="0"/>
                </a:moveTo>
                <a:lnTo>
                  <a:pt x="114300" y="0"/>
                </a:lnTo>
                <a:lnTo>
                  <a:pt x="114300" y="28575"/>
                </a:lnTo>
                <a:lnTo>
                  <a:pt x="209550" y="28575"/>
                </a:lnTo>
                <a:lnTo>
                  <a:pt x="209550" y="0"/>
                </a:lnTo>
                <a:close/>
              </a:path>
            </a:pathLst>
          </a:custGeom>
          <a:solidFill>
            <a:srgbClr val="428e00"/>
          </a:solidFill>
          <a:ln>
            <a:noFill/>
          </a:ln>
        </p:spPr>
        <p:style>
          <a:lnRef idx="0"/>
          <a:fillRef idx="0"/>
          <a:effectRef idx="0"/>
          <a:fontRef idx="minor"/>
        </p:style>
      </p:sp>
      <p:sp>
        <p:nvSpPr>
          <p:cNvPr id="444" name="CustomShape 14"/>
          <p:cNvSpPr/>
          <p:nvPr/>
        </p:nvSpPr>
        <p:spPr>
          <a:xfrm>
            <a:off x="4809960" y="5276880"/>
            <a:ext cx="85320" cy="256680"/>
          </a:xfrm>
          <a:custGeom>
            <a:avLst/>
            <a:gdLst/>
            <a:ahLst/>
            <a:rect l="l" t="t" r="r" b="b"/>
            <a:pathLst>
              <a:path w="85725" h="257175">
                <a:moveTo>
                  <a:pt x="47625" y="0"/>
                </a:moveTo>
                <a:lnTo>
                  <a:pt x="0" y="19050"/>
                </a:lnTo>
                <a:lnTo>
                  <a:pt x="0" y="257175"/>
                </a:lnTo>
                <a:lnTo>
                  <a:pt x="9525" y="257175"/>
                </a:lnTo>
                <a:lnTo>
                  <a:pt x="9525" y="19050"/>
                </a:lnTo>
                <a:lnTo>
                  <a:pt x="47625" y="0"/>
                </a:lnTo>
                <a:close/>
                <a:moveTo>
                  <a:pt x="47625" y="0"/>
                </a:moveTo>
                <a:lnTo>
                  <a:pt x="76200" y="19050"/>
                </a:lnTo>
                <a:lnTo>
                  <a:pt x="85725" y="19050"/>
                </a:lnTo>
                <a:lnTo>
                  <a:pt x="47625" y="0"/>
                </a:lnTo>
                <a:close/>
              </a:path>
            </a:pathLst>
          </a:custGeom>
          <a:solidFill>
            <a:srgbClr val="316500"/>
          </a:solidFill>
          <a:ln>
            <a:noFill/>
          </a:ln>
        </p:spPr>
        <p:style>
          <a:lnRef idx="0"/>
          <a:fillRef idx="0"/>
          <a:effectRef idx="0"/>
          <a:fontRef idx="minor"/>
        </p:style>
      </p:sp>
      <p:sp>
        <p:nvSpPr>
          <p:cNvPr id="445" name="CustomShape 15"/>
          <p:cNvSpPr/>
          <p:nvPr/>
        </p:nvSpPr>
        <p:spPr>
          <a:xfrm>
            <a:off x="4809960" y="5295960"/>
            <a:ext cx="85320" cy="256680"/>
          </a:xfrm>
          <a:custGeom>
            <a:avLst/>
            <a:gdLst/>
            <a:ahLst/>
            <a:rect l="l" t="t" r="r" b="b"/>
            <a:pathLst>
              <a:path w="85725" h="257175">
                <a:moveTo>
                  <a:pt x="9525" y="238125"/>
                </a:moveTo>
                <a:lnTo>
                  <a:pt x="0" y="238125"/>
                </a:lnTo>
                <a:lnTo>
                  <a:pt x="38100" y="257175"/>
                </a:lnTo>
                <a:lnTo>
                  <a:pt x="9525" y="238125"/>
                </a:lnTo>
                <a:close/>
                <a:moveTo>
                  <a:pt x="85725" y="0"/>
                </a:moveTo>
                <a:lnTo>
                  <a:pt x="76200" y="0"/>
                </a:lnTo>
                <a:lnTo>
                  <a:pt x="76200" y="238125"/>
                </a:lnTo>
                <a:lnTo>
                  <a:pt x="38100" y="257175"/>
                </a:lnTo>
                <a:lnTo>
                  <a:pt x="85725" y="238125"/>
                </a:lnTo>
                <a:lnTo>
                  <a:pt x="85725" y="0"/>
                </a:lnTo>
                <a:close/>
              </a:path>
            </a:pathLst>
          </a:custGeom>
          <a:solidFill>
            <a:srgbClr val="00ae00"/>
          </a:solidFill>
          <a:ln>
            <a:noFill/>
          </a:ln>
        </p:spPr>
        <p:style>
          <a:lnRef idx="0"/>
          <a:fillRef idx="0"/>
          <a:effectRef idx="0"/>
          <a:fontRef idx="minor"/>
        </p:style>
      </p:sp>
      <p:sp>
        <p:nvSpPr>
          <p:cNvPr id="446" name="CustomShape 16"/>
          <p:cNvSpPr/>
          <p:nvPr/>
        </p:nvSpPr>
        <p:spPr>
          <a:xfrm>
            <a:off x="4805280" y="5248440"/>
            <a:ext cx="360" cy="323640"/>
          </a:xfrm>
          <a:custGeom>
            <a:avLst/>
            <a:gdLst/>
            <a:ahLst/>
            <a:rect l="l" t="t" r="r" b="b"/>
            <a:pathLst>
              <a:path w="0" h="323850">
                <a:moveTo>
                  <a:pt x="0" y="0"/>
                </a:moveTo>
                <a:lnTo>
                  <a:pt x="0" y="323850"/>
                </a:lnTo>
              </a:path>
            </a:pathLst>
          </a:custGeom>
          <a:noFill/>
          <a:ln w="9360">
            <a:solidFill>
              <a:srgbClr val="00ae00"/>
            </a:solidFill>
            <a:round/>
          </a:ln>
        </p:spPr>
        <p:style>
          <a:lnRef idx="0"/>
          <a:fillRef idx="0"/>
          <a:effectRef idx="0"/>
          <a:fontRef idx="minor"/>
        </p:style>
      </p:sp>
      <p:sp>
        <p:nvSpPr>
          <p:cNvPr id="447" name="CustomShape 17"/>
          <p:cNvSpPr/>
          <p:nvPr/>
        </p:nvSpPr>
        <p:spPr>
          <a:xfrm>
            <a:off x="4786200" y="5286240"/>
            <a:ext cx="360" cy="247320"/>
          </a:xfrm>
          <a:custGeom>
            <a:avLst/>
            <a:gdLst/>
            <a:ahLst/>
            <a:rect l="l" t="t" r="r" b="b"/>
            <a:pathLst>
              <a:path w="0" h="247650">
                <a:moveTo>
                  <a:pt x="0" y="0"/>
                </a:moveTo>
                <a:lnTo>
                  <a:pt x="0" y="247650"/>
                </a:lnTo>
              </a:path>
            </a:pathLst>
          </a:custGeom>
          <a:noFill/>
          <a:ln w="9360">
            <a:solidFill>
              <a:srgbClr val="00ae00"/>
            </a:solidFill>
            <a:round/>
          </a:ln>
        </p:spPr>
        <p:style>
          <a:lnRef idx="0"/>
          <a:fillRef idx="0"/>
          <a:effectRef idx="0"/>
          <a:fontRef idx="minor"/>
        </p:style>
      </p:sp>
      <p:sp>
        <p:nvSpPr>
          <p:cNvPr id="448" name="CustomShape 18"/>
          <p:cNvSpPr/>
          <p:nvPr/>
        </p:nvSpPr>
        <p:spPr>
          <a:xfrm>
            <a:off x="5010120" y="5396040"/>
            <a:ext cx="399600" cy="360"/>
          </a:xfrm>
          <a:custGeom>
            <a:avLst/>
            <a:gdLst/>
            <a:ahLst/>
            <a:rect l="l" t="t" r="r" b="b"/>
            <a:pathLst>
              <a:path w="400050" h="0">
                <a:moveTo>
                  <a:pt x="0" y="0"/>
                </a:moveTo>
                <a:lnTo>
                  <a:pt x="400050" y="0"/>
                </a:lnTo>
              </a:path>
            </a:pathLst>
          </a:custGeom>
          <a:noFill/>
          <a:ln w="9360">
            <a:solidFill>
              <a:srgbClr val="00ae00"/>
            </a:solidFill>
            <a:round/>
          </a:ln>
        </p:spPr>
        <p:style>
          <a:lnRef idx="0"/>
          <a:fillRef idx="0"/>
          <a:effectRef idx="0"/>
          <a:fontRef idx="minor"/>
        </p:style>
      </p:sp>
      <p:sp>
        <p:nvSpPr>
          <p:cNvPr id="449" name="CustomShape 19"/>
          <p:cNvSpPr/>
          <p:nvPr/>
        </p:nvSpPr>
        <p:spPr>
          <a:xfrm>
            <a:off x="5019840" y="5443560"/>
            <a:ext cx="390240" cy="360"/>
          </a:xfrm>
          <a:custGeom>
            <a:avLst/>
            <a:gdLst/>
            <a:ahLst/>
            <a:rect l="l" t="t" r="r" b="b"/>
            <a:pathLst>
              <a:path w="390525" h="0">
                <a:moveTo>
                  <a:pt x="0" y="0"/>
                </a:moveTo>
                <a:lnTo>
                  <a:pt x="390525" y="0"/>
                </a:lnTo>
              </a:path>
            </a:pathLst>
          </a:custGeom>
          <a:noFill/>
          <a:ln w="9360">
            <a:solidFill>
              <a:srgbClr val="00ae00"/>
            </a:solidFill>
            <a:round/>
          </a:ln>
        </p:spPr>
        <p:style>
          <a:lnRef idx="0"/>
          <a:fillRef idx="0"/>
          <a:effectRef idx="0"/>
          <a:fontRef idx="minor"/>
        </p:style>
      </p:sp>
      <p:sp>
        <p:nvSpPr>
          <p:cNvPr id="450" name="CustomShape 20"/>
          <p:cNvSpPr/>
          <p:nvPr/>
        </p:nvSpPr>
        <p:spPr>
          <a:xfrm>
            <a:off x="4910040" y="5248440"/>
            <a:ext cx="360" cy="313920"/>
          </a:xfrm>
          <a:custGeom>
            <a:avLst/>
            <a:gdLst/>
            <a:ahLst/>
            <a:rect l="l" t="t" r="r" b="b"/>
            <a:pathLst>
              <a:path w="0" h="314325">
                <a:moveTo>
                  <a:pt x="0" y="0"/>
                </a:moveTo>
                <a:lnTo>
                  <a:pt x="0" y="314325"/>
                </a:lnTo>
              </a:path>
            </a:pathLst>
          </a:custGeom>
          <a:noFill/>
          <a:ln w="9360">
            <a:solidFill>
              <a:srgbClr val="316500"/>
            </a:solidFill>
            <a:round/>
          </a:ln>
        </p:spPr>
        <p:style>
          <a:lnRef idx="0"/>
          <a:fillRef idx="0"/>
          <a:effectRef idx="0"/>
          <a:fontRef idx="minor"/>
        </p:style>
      </p:sp>
      <p:sp>
        <p:nvSpPr>
          <p:cNvPr id="451" name="CustomShape 21"/>
          <p:cNvSpPr/>
          <p:nvPr/>
        </p:nvSpPr>
        <p:spPr>
          <a:xfrm>
            <a:off x="4962600" y="5315040"/>
            <a:ext cx="360" cy="190080"/>
          </a:xfrm>
          <a:custGeom>
            <a:avLst/>
            <a:gdLst/>
            <a:ahLst/>
            <a:rect l="l" t="t" r="r" b="b"/>
            <a:pathLst>
              <a:path w="0" h="190500">
                <a:moveTo>
                  <a:pt x="0" y="0"/>
                </a:moveTo>
                <a:lnTo>
                  <a:pt x="0" y="190500"/>
                </a:lnTo>
              </a:path>
            </a:pathLst>
          </a:custGeom>
          <a:noFill/>
          <a:ln w="19080">
            <a:solidFill>
              <a:srgbClr val="316500"/>
            </a:solidFill>
            <a:round/>
          </a:ln>
        </p:spPr>
        <p:style>
          <a:lnRef idx="0"/>
          <a:fillRef idx="0"/>
          <a:effectRef idx="0"/>
          <a:fontRef idx="minor"/>
        </p:style>
      </p:sp>
      <p:sp>
        <p:nvSpPr>
          <p:cNvPr id="452" name="CustomShape 22"/>
          <p:cNvSpPr/>
          <p:nvPr/>
        </p:nvSpPr>
        <p:spPr>
          <a:xfrm>
            <a:off x="5019840" y="5429160"/>
            <a:ext cx="409320" cy="360"/>
          </a:xfrm>
          <a:custGeom>
            <a:avLst/>
            <a:gdLst/>
            <a:ahLst/>
            <a:rect l="l" t="t" r="r" b="b"/>
            <a:pathLst>
              <a:path w="409575" h="0">
                <a:moveTo>
                  <a:pt x="0" y="0"/>
                </a:moveTo>
                <a:lnTo>
                  <a:pt x="409575" y="0"/>
                </a:lnTo>
              </a:path>
            </a:pathLst>
          </a:custGeom>
          <a:noFill/>
          <a:ln w="19080">
            <a:solidFill>
              <a:srgbClr val="316500"/>
            </a:solidFill>
            <a:round/>
          </a:ln>
        </p:spPr>
        <p:style>
          <a:lnRef idx="0"/>
          <a:fillRef idx="0"/>
          <a:effectRef idx="0"/>
          <a:fontRef idx="minor"/>
        </p:style>
      </p:sp>
      <p:sp>
        <p:nvSpPr>
          <p:cNvPr id="453" name="CustomShape 23"/>
          <p:cNvSpPr/>
          <p:nvPr/>
        </p:nvSpPr>
        <p:spPr>
          <a:xfrm>
            <a:off x="5010120" y="5343480"/>
            <a:ext cx="56880" cy="56880"/>
          </a:xfrm>
          <a:custGeom>
            <a:avLst/>
            <a:gdLst/>
            <a:ahLst/>
            <a:rect l="l" t="t" r="r" b="b"/>
            <a:pathLst>
              <a:path w="57150" h="57150">
                <a:moveTo>
                  <a:pt x="38100" y="0"/>
                </a:moveTo>
                <a:lnTo>
                  <a:pt x="0" y="0"/>
                </a:lnTo>
                <a:lnTo>
                  <a:pt x="0" y="57150"/>
                </a:lnTo>
                <a:lnTo>
                  <a:pt x="9525" y="47625"/>
                </a:lnTo>
                <a:lnTo>
                  <a:pt x="9525" y="19050"/>
                </a:lnTo>
                <a:lnTo>
                  <a:pt x="57150" y="19050"/>
                </a:lnTo>
                <a:lnTo>
                  <a:pt x="38100" y="0"/>
                </a:lnTo>
                <a:close/>
              </a:path>
            </a:pathLst>
          </a:custGeom>
          <a:solidFill>
            <a:srgbClr val="316500"/>
          </a:solidFill>
          <a:ln>
            <a:noFill/>
          </a:ln>
        </p:spPr>
        <p:style>
          <a:lnRef idx="0"/>
          <a:fillRef idx="0"/>
          <a:effectRef idx="0"/>
          <a:fontRef idx="minor"/>
        </p:style>
      </p:sp>
      <p:sp>
        <p:nvSpPr>
          <p:cNvPr id="454" name="CustomShape 24"/>
          <p:cNvSpPr/>
          <p:nvPr/>
        </p:nvSpPr>
        <p:spPr>
          <a:xfrm>
            <a:off x="4933800" y="5286240"/>
            <a:ext cx="360" cy="247320"/>
          </a:xfrm>
          <a:custGeom>
            <a:avLst/>
            <a:gdLst/>
            <a:ahLst/>
            <a:rect l="l" t="t" r="r" b="b"/>
            <a:pathLst>
              <a:path w="0" h="247650">
                <a:moveTo>
                  <a:pt x="0" y="0"/>
                </a:moveTo>
                <a:lnTo>
                  <a:pt x="0" y="247650"/>
                </a:lnTo>
              </a:path>
            </a:pathLst>
          </a:custGeom>
          <a:noFill/>
          <a:ln w="19080">
            <a:solidFill>
              <a:srgbClr val="316500"/>
            </a:solidFill>
            <a:round/>
          </a:ln>
        </p:spPr>
        <p:style>
          <a:lnRef idx="0"/>
          <a:fillRef idx="0"/>
          <a:effectRef idx="0"/>
          <a:fontRef idx="minor"/>
        </p:style>
      </p:sp>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TextShape 1"/>
          <p:cNvSpPr txBox="1"/>
          <p:nvPr/>
        </p:nvSpPr>
        <p:spPr>
          <a:xfrm>
            <a:off x="1247760" y="0"/>
            <a:ext cx="360000" cy="176040"/>
          </a:xfrm>
          <a:prstGeom prst="rect">
            <a:avLst/>
          </a:prstGeom>
          <a:noFill/>
          <a:ln>
            <a:noFill/>
          </a:ln>
        </p:spPr>
        <p:txBody>
          <a:bodyPr lIns="0" rIns="0" tIns="0" bIns="0" anchor="ctr"/>
          <a:p>
            <a:endParaRPr b="0" lang="en-US" sz="2400" spc="-1" strike="noStrike">
              <a:solidFill>
                <a:srgbClr val="ffffff"/>
              </a:solidFill>
              <a:uFill>
                <a:solidFill>
                  <a:srgbClr val="ffffff"/>
                </a:solidFill>
              </a:uFill>
              <a:latin typeface="Times New Roman"/>
            </a:endParaRPr>
          </a:p>
        </p:txBody>
      </p:sp>
      <p:sp>
        <p:nvSpPr>
          <p:cNvPr id="456" name="TextShape 2"/>
          <p:cNvSpPr txBox="1"/>
          <p:nvPr/>
        </p:nvSpPr>
        <p:spPr>
          <a:xfrm>
            <a:off x="2007720" y="261360"/>
            <a:ext cx="9535320" cy="1341000"/>
          </a:xfrm>
          <a:prstGeom prst="rect">
            <a:avLst/>
          </a:prstGeom>
          <a:noFill/>
          <a:ln>
            <a:noFill/>
          </a:ln>
        </p:spPr>
        <p:txBody>
          <a:bodyPr lIns="0" rIns="0" tIns="0" bIns="0" anchor="ctr"/>
          <a:p>
            <a:pPr marL="11520">
              <a:lnSpc>
                <a:spcPts val="1632"/>
              </a:lnSpc>
            </a:pPr>
            <a:r>
              <a:rPr b="0" lang="en-US" sz="4400" spc="-26" strike="noStrike">
                <a:solidFill>
                  <a:srgbClr val="ffffff"/>
                </a:solidFill>
                <a:uFill>
                  <a:solidFill>
                    <a:srgbClr val="ffffff"/>
                  </a:solidFill>
                </a:uFill>
                <a:latin typeface="Calibri Light"/>
              </a:rPr>
              <a:t>What </a:t>
            </a:r>
            <a:r>
              <a:rPr b="0" lang="en-US" sz="4400" spc="-15" strike="noStrike">
                <a:solidFill>
                  <a:srgbClr val="ffffff"/>
                </a:solidFill>
                <a:uFill>
                  <a:solidFill>
                    <a:srgbClr val="ffffff"/>
                  </a:solidFill>
                </a:uFill>
                <a:latin typeface="Calibri Light"/>
              </a:rPr>
              <a:t>is </a:t>
            </a:r>
            <a:r>
              <a:rPr b="0" lang="en-US" sz="4400" spc="-35" strike="noStrike">
                <a:solidFill>
                  <a:srgbClr val="ffffff"/>
                </a:solidFill>
                <a:uFill>
                  <a:solidFill>
                    <a:srgbClr val="ffffff"/>
                  </a:solidFill>
                </a:uFill>
                <a:latin typeface="Calibri Light"/>
              </a:rPr>
              <a:t>“computationally  infeasible”</a:t>
            </a:r>
            <a:r>
              <a:rPr b="0" lang="en-US" sz="4400" spc="253" strike="noStrike">
                <a:solidFill>
                  <a:srgbClr val="ffffff"/>
                </a:solidFill>
                <a:uFill>
                  <a:solidFill>
                    <a:srgbClr val="ffffff"/>
                  </a:solidFill>
                </a:uFill>
                <a:latin typeface="Calibri Light"/>
              </a:rPr>
              <a:t> </a:t>
            </a:r>
            <a:r>
              <a:rPr b="0" lang="en-US" sz="4400" spc="-29" strike="noStrike">
                <a:solidFill>
                  <a:srgbClr val="ffffff"/>
                </a:solidFill>
                <a:uFill>
                  <a:solidFill>
                    <a:srgbClr val="ffffff"/>
                  </a:solidFill>
                </a:uFill>
                <a:latin typeface="Calibri Light"/>
              </a:rPr>
              <a:t>currently?</a:t>
            </a:r>
            <a:endParaRPr b="0" lang="en-US" sz="1800" spc="-1" strike="noStrike">
              <a:solidFill>
                <a:srgbClr val="ffffff"/>
              </a:solidFill>
              <a:uFill>
                <a:solidFill>
                  <a:srgbClr val="ffffff"/>
                </a:solidFill>
              </a:uFill>
              <a:latin typeface="Calibri"/>
            </a:endParaRPr>
          </a:p>
        </p:txBody>
      </p:sp>
      <p:sp>
        <p:nvSpPr>
          <p:cNvPr id="457" name="CustomShape 3"/>
          <p:cNvSpPr/>
          <p:nvPr/>
        </p:nvSpPr>
        <p:spPr>
          <a:xfrm>
            <a:off x="2327760" y="1819440"/>
            <a:ext cx="7498080" cy="5757480"/>
          </a:xfrm>
          <a:prstGeom prst="rect">
            <a:avLst/>
          </a:prstGeom>
          <a:noFill/>
          <a:ln>
            <a:noFill/>
          </a:ln>
        </p:spPr>
        <p:style>
          <a:lnRef idx="0"/>
          <a:fillRef idx="0"/>
          <a:effectRef idx="0"/>
          <a:fontRef idx="minor"/>
        </p:style>
        <p:txBody>
          <a:bodyPr lIns="0" rIns="0" tIns="0" bIns="0"/>
          <a:p>
            <a:pPr marL="230400" indent="-218520">
              <a:lnSpc>
                <a:spcPct val="100000"/>
              </a:lnSpc>
              <a:buClr>
                <a:srgbClr val="ffffff"/>
              </a:buClr>
              <a:buFont typeface="Arial"/>
              <a:buChar char="•"/>
            </a:pPr>
            <a:r>
              <a:rPr b="0" lang="en-US" sz="2720" spc="-7" strike="noStrike">
                <a:solidFill>
                  <a:srgbClr val="ffffff"/>
                </a:solidFill>
                <a:uFill>
                  <a:solidFill>
                    <a:srgbClr val="ffffff"/>
                  </a:solidFill>
                </a:uFill>
                <a:latin typeface="Calibri"/>
              </a:rPr>
              <a:t>~2</a:t>
            </a:r>
            <a:r>
              <a:rPr b="0" lang="en-US" sz="2718" spc="-12" strike="noStrike" baseline="25000">
                <a:solidFill>
                  <a:srgbClr val="ffffff"/>
                </a:solidFill>
                <a:uFill>
                  <a:solidFill>
                    <a:srgbClr val="ffffff"/>
                  </a:solidFill>
                </a:uFill>
                <a:latin typeface="Calibri"/>
              </a:rPr>
              <a:t>33 </a:t>
            </a:r>
            <a:r>
              <a:rPr b="0" lang="en-US" sz="2720" spc="12" strike="noStrike">
                <a:solidFill>
                  <a:srgbClr val="ffffff"/>
                </a:solidFill>
                <a:uFill>
                  <a:solidFill>
                    <a:srgbClr val="ffffff"/>
                  </a:solidFill>
                </a:uFill>
                <a:latin typeface="Calibri"/>
              </a:rPr>
              <a:t>devices </a:t>
            </a:r>
            <a:r>
              <a:rPr b="0" lang="en-US" sz="2720" spc="4" strike="noStrike">
                <a:solidFill>
                  <a:srgbClr val="ffffff"/>
                </a:solidFill>
                <a:uFill>
                  <a:solidFill>
                    <a:srgbClr val="ffffff"/>
                  </a:solidFill>
                </a:uFill>
                <a:latin typeface="Calibri"/>
              </a:rPr>
              <a:t>in the</a:t>
            </a:r>
            <a:r>
              <a:rPr b="0" lang="en-US" sz="2720" spc="-253" strike="noStrike">
                <a:solidFill>
                  <a:srgbClr val="ffffff"/>
                </a:solidFill>
                <a:uFill>
                  <a:solidFill>
                    <a:srgbClr val="ffffff"/>
                  </a:solidFill>
                </a:uFill>
                <a:latin typeface="Calibri"/>
              </a:rPr>
              <a:t> </a:t>
            </a:r>
            <a:r>
              <a:rPr b="0" lang="en-US" sz="2720" spc="-12" strike="noStrike">
                <a:solidFill>
                  <a:srgbClr val="ffffff"/>
                </a:solidFill>
                <a:uFill>
                  <a:solidFill>
                    <a:srgbClr val="ffffff"/>
                  </a:solidFill>
                </a:uFill>
                <a:latin typeface="Calibri"/>
              </a:rPr>
              <a:t>world</a:t>
            </a:r>
            <a:endParaRPr b="0" lang="en-US" sz="1800" spc="-1" strike="noStrike">
              <a:solidFill>
                <a:srgbClr val="ffffff"/>
              </a:solidFill>
              <a:uFill>
                <a:solidFill>
                  <a:srgbClr val="ffffff"/>
                </a:solidFill>
              </a:uFill>
              <a:latin typeface="Arial"/>
            </a:endParaRPr>
          </a:p>
          <a:p>
            <a:pPr marL="230400" indent="-218520">
              <a:lnSpc>
                <a:spcPts val="928"/>
              </a:lnSpc>
              <a:buClr>
                <a:srgbClr val="ffffff"/>
              </a:buClr>
              <a:buFont typeface="Arial"/>
              <a:buChar char="•"/>
            </a:pPr>
            <a:r>
              <a:rPr b="0" lang="en-US" sz="2720" spc="-7" strike="noStrike">
                <a:solidFill>
                  <a:srgbClr val="ffffff"/>
                </a:solidFill>
                <a:uFill>
                  <a:solidFill>
                    <a:srgbClr val="ffffff"/>
                  </a:solidFill>
                </a:uFill>
                <a:latin typeface="Calibri"/>
              </a:rPr>
              <a:t>~2</a:t>
            </a:r>
            <a:r>
              <a:rPr b="0" lang="en-US" sz="2718" spc="-12" strike="noStrike" baseline="25000">
                <a:solidFill>
                  <a:srgbClr val="ffffff"/>
                </a:solidFill>
                <a:uFill>
                  <a:solidFill>
                    <a:srgbClr val="ffffff"/>
                  </a:solidFill>
                </a:uFill>
                <a:latin typeface="Calibri"/>
              </a:rPr>
              <a:t>30 </a:t>
            </a:r>
            <a:r>
              <a:rPr b="0" lang="en-US" sz="2720" spc="-7" strike="noStrike">
                <a:solidFill>
                  <a:srgbClr val="ffffff"/>
                </a:solidFill>
                <a:uFill>
                  <a:solidFill>
                    <a:srgbClr val="ffffff"/>
                  </a:solidFill>
                </a:uFill>
                <a:latin typeface="Calibri"/>
              </a:rPr>
              <a:t>symmetric cryptographic operations </a:t>
            </a:r>
            <a:r>
              <a:rPr b="0" lang="en-US" sz="2720" spc="7" strike="noStrike">
                <a:solidFill>
                  <a:srgbClr val="ffffff"/>
                </a:solidFill>
                <a:uFill>
                  <a:solidFill>
                    <a:srgbClr val="ffffff"/>
                  </a:solidFill>
                </a:uFill>
                <a:latin typeface="Calibri"/>
              </a:rPr>
              <a:t>per </a:t>
            </a:r>
            <a:r>
              <a:rPr b="0" lang="en-US" sz="2720" spc="12" strike="noStrike">
                <a:solidFill>
                  <a:srgbClr val="ffffff"/>
                </a:solidFill>
                <a:uFill>
                  <a:solidFill>
                    <a:srgbClr val="ffffff"/>
                  </a:solidFill>
                </a:uFill>
                <a:latin typeface="Calibri"/>
              </a:rPr>
              <a:t>device  </a:t>
            </a:r>
            <a:r>
              <a:rPr b="0" lang="en-US" sz="2720" spc="4" strike="noStrike">
                <a:solidFill>
                  <a:srgbClr val="ffffff"/>
                </a:solidFill>
                <a:uFill>
                  <a:solidFill>
                    <a:srgbClr val="ffffff"/>
                  </a:solidFill>
                </a:uFill>
                <a:latin typeface="Calibri"/>
              </a:rPr>
              <a:t>per</a:t>
            </a:r>
            <a:r>
              <a:rPr b="0" lang="en-US" sz="2720" spc="-83" strike="noStrike">
                <a:solidFill>
                  <a:srgbClr val="ffffff"/>
                </a:solidFill>
                <a:uFill>
                  <a:solidFill>
                    <a:srgbClr val="ffffff"/>
                  </a:solidFill>
                </a:uFill>
                <a:latin typeface="Calibri"/>
              </a:rPr>
              <a:t> </a:t>
            </a:r>
            <a:r>
              <a:rPr b="0" lang="en-US" sz="2720" spc="12" strike="noStrike">
                <a:solidFill>
                  <a:srgbClr val="ffffff"/>
                </a:solidFill>
                <a:uFill>
                  <a:solidFill>
                    <a:srgbClr val="ffffff"/>
                  </a:solidFill>
                </a:uFill>
                <a:latin typeface="Calibri"/>
              </a:rPr>
              <a:t>second</a:t>
            </a:r>
            <a:endParaRPr b="0" lang="en-US" sz="1800" spc="-1" strike="noStrike">
              <a:solidFill>
                <a:srgbClr val="ffffff"/>
              </a:solidFill>
              <a:uFill>
                <a:solidFill>
                  <a:srgbClr val="ffffff"/>
                </a:solidFill>
              </a:uFill>
              <a:latin typeface="Arial"/>
            </a:endParaRPr>
          </a:p>
          <a:p>
            <a:pPr marL="276480" indent="-264600">
              <a:lnSpc>
                <a:spcPct val="100000"/>
              </a:lnSpc>
              <a:buClr>
                <a:srgbClr val="ffffff"/>
              </a:buClr>
              <a:buFont typeface="Arial"/>
              <a:buChar char="•"/>
            </a:pPr>
            <a:r>
              <a:rPr b="0" lang="en-US" sz="2720" spc="-7" strike="noStrike">
                <a:solidFill>
                  <a:srgbClr val="ffffff"/>
                </a:solidFill>
                <a:uFill>
                  <a:solidFill>
                    <a:srgbClr val="ffffff"/>
                  </a:solidFill>
                </a:uFill>
                <a:latin typeface="Calibri"/>
              </a:rPr>
              <a:t>~2</a:t>
            </a:r>
            <a:r>
              <a:rPr b="0" lang="en-US" sz="2718" spc="-12" strike="noStrike" baseline="25000">
                <a:solidFill>
                  <a:srgbClr val="ffffff"/>
                </a:solidFill>
                <a:uFill>
                  <a:solidFill>
                    <a:srgbClr val="ffffff"/>
                  </a:solidFill>
                </a:uFill>
                <a:latin typeface="Calibri"/>
              </a:rPr>
              <a:t>25 </a:t>
            </a:r>
            <a:r>
              <a:rPr b="0" lang="en-US" sz="2720" spc="12" strike="noStrike">
                <a:solidFill>
                  <a:srgbClr val="ffffff"/>
                </a:solidFill>
                <a:uFill>
                  <a:solidFill>
                    <a:srgbClr val="ffffff"/>
                  </a:solidFill>
                </a:uFill>
                <a:latin typeface="Calibri"/>
              </a:rPr>
              <a:t>seconds </a:t>
            </a:r>
            <a:r>
              <a:rPr b="0" lang="en-US" sz="2720" spc="4" strike="noStrike">
                <a:solidFill>
                  <a:srgbClr val="ffffff"/>
                </a:solidFill>
                <a:uFill>
                  <a:solidFill>
                    <a:srgbClr val="ffffff"/>
                  </a:solidFill>
                </a:uFill>
                <a:latin typeface="Calibri"/>
              </a:rPr>
              <a:t>per</a:t>
            </a:r>
            <a:r>
              <a:rPr b="0" lang="en-US" sz="2720" spc="-228"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year</a:t>
            </a:r>
            <a:endParaRPr b="0" lang="en-US" sz="1800" spc="-1" strike="noStrike">
              <a:solidFill>
                <a:srgbClr val="ffffff"/>
              </a:solidFill>
              <a:uFill>
                <a:solidFill>
                  <a:srgbClr val="ffffff"/>
                </a:solidFill>
              </a:uFill>
              <a:latin typeface="Arial"/>
            </a:endParaRPr>
          </a:p>
          <a:p>
            <a:pPr marL="276480" indent="-264600">
              <a:lnSpc>
                <a:spcPct val="100000"/>
              </a:lnSpc>
              <a:buClr>
                <a:srgbClr val="ffffff"/>
              </a:buClr>
              <a:buFont typeface="Arial"/>
              <a:buChar char="•"/>
            </a:pPr>
            <a:r>
              <a:rPr b="0" lang="en-US" sz="2720" spc="-7" strike="noStrike">
                <a:solidFill>
                  <a:srgbClr val="ffffff"/>
                </a:solidFill>
                <a:uFill>
                  <a:solidFill>
                    <a:srgbClr val="ffffff"/>
                  </a:solidFill>
                </a:uFill>
                <a:latin typeface="Calibri"/>
              </a:rPr>
              <a:t>~2</a:t>
            </a:r>
            <a:r>
              <a:rPr b="0" lang="en-US" sz="2718" spc="-12" strike="noStrike" baseline="25000">
                <a:solidFill>
                  <a:srgbClr val="ffffff"/>
                </a:solidFill>
                <a:uFill>
                  <a:solidFill>
                    <a:srgbClr val="ffffff"/>
                  </a:solidFill>
                </a:uFill>
                <a:latin typeface="Calibri"/>
              </a:rPr>
              <a:t>128 </a:t>
            </a:r>
            <a:r>
              <a:rPr b="0" lang="en-US" sz="2720" spc="-12" strike="noStrike">
                <a:solidFill>
                  <a:srgbClr val="ffffff"/>
                </a:solidFill>
                <a:uFill>
                  <a:solidFill>
                    <a:srgbClr val="ffffff"/>
                  </a:solidFill>
                </a:uFill>
                <a:latin typeface="Calibri"/>
              </a:rPr>
              <a:t>operations </a:t>
            </a:r>
            <a:r>
              <a:rPr b="0" lang="en-US" sz="2720" spc="-4" strike="noStrike">
                <a:solidFill>
                  <a:srgbClr val="ffffff"/>
                </a:solidFill>
                <a:uFill>
                  <a:solidFill>
                    <a:srgbClr val="ffffff"/>
                  </a:solidFill>
                </a:uFill>
                <a:latin typeface="Calibri"/>
              </a:rPr>
              <a:t>to brute </a:t>
            </a:r>
            <a:r>
              <a:rPr b="0" lang="en-US" sz="2720" spc="-21" strike="noStrike">
                <a:solidFill>
                  <a:srgbClr val="ffffff"/>
                </a:solidFill>
                <a:uFill>
                  <a:solidFill>
                    <a:srgbClr val="ffffff"/>
                  </a:solidFill>
                </a:uFill>
                <a:latin typeface="Calibri"/>
              </a:rPr>
              <a:t>force </a:t>
            </a:r>
            <a:r>
              <a:rPr b="0" lang="en-US" sz="2720" spc="-7" strike="noStrike">
                <a:solidFill>
                  <a:srgbClr val="ffffff"/>
                </a:solidFill>
                <a:uFill>
                  <a:solidFill>
                    <a:srgbClr val="ffffff"/>
                  </a:solidFill>
                </a:uFill>
                <a:latin typeface="Calibri"/>
              </a:rPr>
              <a:t>AES-128</a:t>
            </a:r>
            <a:r>
              <a:rPr b="0" lang="en-US" sz="2720" spc="-26"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encryption</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marL="11520">
              <a:lnSpc>
                <a:spcPct val="100000"/>
              </a:lnSpc>
            </a:pPr>
            <a:r>
              <a:rPr b="0" lang="en-US" sz="2720" spc="-1" strike="noStrike">
                <a:solidFill>
                  <a:srgbClr val="ffffff"/>
                </a:solidFill>
                <a:uFill>
                  <a:solidFill>
                    <a:srgbClr val="ffffff"/>
                  </a:solidFill>
                </a:uFill>
                <a:latin typeface="Arial"/>
              </a:rPr>
              <a:t>• </a:t>
            </a:r>
            <a:r>
              <a:rPr b="0" lang="en-US" sz="2720" spc="-1" strike="noStrike">
                <a:solidFill>
                  <a:srgbClr val="ffffff"/>
                </a:solidFill>
                <a:uFill>
                  <a:solidFill>
                    <a:srgbClr val="ffffff"/>
                  </a:solidFill>
                </a:uFill>
                <a:latin typeface="Calibri"/>
              </a:rPr>
              <a:t>=&gt; </a:t>
            </a:r>
            <a:r>
              <a:rPr b="0" lang="en-US" sz="2720" spc="-7" strike="noStrike">
                <a:solidFill>
                  <a:srgbClr val="ffffff"/>
                </a:solidFill>
                <a:uFill>
                  <a:solidFill>
                    <a:srgbClr val="ffffff"/>
                  </a:solidFill>
                </a:uFill>
                <a:latin typeface="Calibri"/>
              </a:rPr>
              <a:t>~2</a:t>
            </a:r>
            <a:r>
              <a:rPr b="0" lang="en-US" sz="2718" spc="-12" strike="noStrike" baseline="25000">
                <a:solidFill>
                  <a:srgbClr val="ffffff"/>
                </a:solidFill>
                <a:uFill>
                  <a:solidFill>
                    <a:srgbClr val="ffffff"/>
                  </a:solidFill>
                </a:uFill>
                <a:latin typeface="Calibri"/>
              </a:rPr>
              <a:t>40 </a:t>
            </a:r>
            <a:r>
              <a:rPr b="0" lang="en-US" sz="2720" spc="-26" strike="noStrike">
                <a:solidFill>
                  <a:srgbClr val="ffffff"/>
                </a:solidFill>
                <a:uFill>
                  <a:solidFill>
                    <a:srgbClr val="ffffff"/>
                  </a:solidFill>
                </a:uFill>
                <a:latin typeface="Calibri"/>
              </a:rPr>
              <a:t>years </a:t>
            </a:r>
            <a:r>
              <a:rPr b="0" lang="en-US" sz="2720" spc="-4" strike="noStrike">
                <a:solidFill>
                  <a:srgbClr val="ffffff"/>
                </a:solidFill>
                <a:uFill>
                  <a:solidFill>
                    <a:srgbClr val="ffffff"/>
                  </a:solidFill>
                </a:uFill>
                <a:latin typeface="Calibri"/>
              </a:rPr>
              <a:t>to brute </a:t>
            </a:r>
            <a:r>
              <a:rPr b="0" lang="en-US" sz="2720" spc="-21" strike="noStrike">
                <a:solidFill>
                  <a:srgbClr val="ffffff"/>
                </a:solidFill>
                <a:uFill>
                  <a:solidFill>
                    <a:srgbClr val="ffffff"/>
                  </a:solidFill>
                </a:uFill>
                <a:latin typeface="Calibri"/>
              </a:rPr>
              <a:t>force </a:t>
            </a:r>
            <a:r>
              <a:rPr b="0" lang="en-US" sz="2720" spc="-7" strike="noStrike">
                <a:solidFill>
                  <a:srgbClr val="ffffff"/>
                </a:solidFill>
                <a:uFill>
                  <a:solidFill>
                    <a:srgbClr val="ffffff"/>
                  </a:solidFill>
                </a:uFill>
                <a:latin typeface="Calibri"/>
              </a:rPr>
              <a:t>AES-128</a:t>
            </a:r>
            <a:r>
              <a:rPr b="0" lang="en-US" sz="2720" spc="389"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encryption</a:t>
            </a:r>
            <a:endParaRPr b="0" lang="en-US" sz="1800" spc="-1" strike="noStrike">
              <a:solidFill>
                <a:srgbClr val="ffffff"/>
              </a:solidFill>
              <a:uFill>
                <a:solidFill>
                  <a:srgbClr val="ffffff"/>
                </a:solidFill>
              </a:uFill>
              <a:latin typeface="Arial"/>
            </a:endParaRPr>
          </a:p>
          <a:p>
            <a:pPr marL="276480" indent="-264600">
              <a:lnSpc>
                <a:spcPct val="100000"/>
              </a:lnSpc>
              <a:buClr>
                <a:srgbClr val="ffffff"/>
              </a:buClr>
              <a:buFont typeface="Arial"/>
              <a:buChar char="•"/>
            </a:pPr>
            <a:r>
              <a:rPr b="0" lang="en-US" sz="2720" spc="-7" strike="noStrike">
                <a:solidFill>
                  <a:srgbClr val="ffffff"/>
                </a:solidFill>
                <a:uFill>
                  <a:solidFill>
                    <a:srgbClr val="ffffff"/>
                  </a:solidFill>
                </a:uFill>
                <a:latin typeface="Calibri"/>
              </a:rPr>
              <a:t>Well, ~2</a:t>
            </a:r>
            <a:r>
              <a:rPr b="0" lang="en-US" sz="2718" spc="-12" strike="noStrike" baseline="25000">
                <a:solidFill>
                  <a:srgbClr val="ffffff"/>
                </a:solidFill>
                <a:uFill>
                  <a:solidFill>
                    <a:srgbClr val="ffffff"/>
                  </a:solidFill>
                </a:uFill>
                <a:latin typeface="Calibri"/>
              </a:rPr>
              <a:t>33 </a:t>
            </a:r>
            <a:r>
              <a:rPr b="0" lang="en-US" sz="2720" spc="-26" strike="noStrike">
                <a:solidFill>
                  <a:srgbClr val="ffffff"/>
                </a:solidFill>
                <a:uFill>
                  <a:solidFill>
                    <a:srgbClr val="ffffff"/>
                  </a:solidFill>
                </a:uFill>
                <a:latin typeface="Calibri"/>
              </a:rPr>
              <a:t>years </a:t>
            </a:r>
            <a:r>
              <a:rPr b="0" lang="en-US" sz="2720" spc="12" strike="noStrike">
                <a:solidFill>
                  <a:srgbClr val="ffffff"/>
                </a:solidFill>
                <a:uFill>
                  <a:solidFill>
                    <a:srgbClr val="ffffff"/>
                  </a:solidFill>
                </a:uFill>
                <a:latin typeface="Calibri"/>
              </a:rPr>
              <a:t>since </a:t>
            </a:r>
            <a:r>
              <a:rPr b="0" lang="en-US" sz="2720" spc="4" strike="noStrike">
                <a:solidFill>
                  <a:srgbClr val="ffffff"/>
                </a:solidFill>
                <a:uFill>
                  <a:solidFill>
                    <a:srgbClr val="ffffff"/>
                  </a:solidFill>
                </a:uFill>
                <a:latin typeface="Calibri"/>
              </a:rPr>
              <a:t>the </a:t>
            </a:r>
            <a:r>
              <a:rPr b="0" lang="en-US" sz="2720" spc="7" strike="noStrike">
                <a:solidFill>
                  <a:srgbClr val="ffffff"/>
                </a:solidFill>
                <a:uFill>
                  <a:solidFill>
                    <a:srgbClr val="ffffff"/>
                  </a:solidFill>
                </a:uFill>
                <a:latin typeface="Calibri"/>
              </a:rPr>
              <a:t>beginning </a:t>
            </a:r>
            <a:r>
              <a:rPr b="0" lang="en-US" sz="2720" spc="4" strike="noStrike">
                <a:solidFill>
                  <a:srgbClr val="ffffff"/>
                </a:solidFill>
                <a:uFill>
                  <a:solidFill>
                    <a:srgbClr val="ffffff"/>
                  </a:solidFill>
                </a:uFill>
                <a:latin typeface="Calibri"/>
              </a:rPr>
              <a:t>of the</a:t>
            </a:r>
            <a:r>
              <a:rPr b="0" lang="en-US" sz="2720" spc="-392"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universe</a:t>
            </a:r>
            <a:endParaRPr b="0" lang="en-US" sz="1800" spc="-1" strike="noStrike">
              <a:solidFill>
                <a:srgbClr val="ffffff"/>
              </a:solidFill>
              <a:uFill>
                <a:solidFill>
                  <a:srgbClr val="ffffff"/>
                </a:solidFill>
              </a:uFill>
              <a:latin typeface="Arial"/>
            </a:endParaRPr>
          </a:p>
          <a:p>
            <a:pPr marL="11520">
              <a:lnSpc>
                <a:spcPct val="100000"/>
              </a:lnSpc>
            </a:pPr>
            <a:r>
              <a:rPr b="0" lang="en-US" sz="2720" spc="-1" strike="noStrike">
                <a:solidFill>
                  <a:srgbClr val="ffffff"/>
                </a:solidFill>
                <a:uFill>
                  <a:solidFill>
                    <a:srgbClr val="ffffff"/>
                  </a:solidFill>
                </a:uFill>
                <a:latin typeface="Arial"/>
              </a:rPr>
              <a:t>• </a:t>
            </a:r>
            <a:r>
              <a:rPr b="0" lang="en-US" sz="2720" spc="-1" strike="noStrike">
                <a:solidFill>
                  <a:srgbClr val="ffffff"/>
                </a:solidFill>
                <a:uFill>
                  <a:solidFill>
                    <a:srgbClr val="ffffff"/>
                  </a:solidFill>
                </a:uFill>
                <a:latin typeface="Calibri"/>
              </a:rPr>
              <a:t>=&gt; </a:t>
            </a:r>
            <a:r>
              <a:rPr b="0" lang="en-US" sz="2720" spc="15" strike="noStrike">
                <a:solidFill>
                  <a:srgbClr val="ffffff"/>
                </a:solidFill>
                <a:uFill>
                  <a:solidFill>
                    <a:srgbClr val="ffffff"/>
                  </a:solidFill>
                </a:uFill>
                <a:latin typeface="Calibri"/>
              </a:rPr>
              <a:t>It </a:t>
            </a:r>
            <a:r>
              <a:rPr b="0" lang="en-US" sz="2720" spc="4" strike="noStrike">
                <a:solidFill>
                  <a:srgbClr val="ffffff"/>
                </a:solidFill>
                <a:uFill>
                  <a:solidFill>
                    <a:srgbClr val="ffffff"/>
                  </a:solidFill>
                </a:uFill>
                <a:latin typeface="Calibri"/>
              </a:rPr>
              <a:t>is </a:t>
            </a:r>
            <a:r>
              <a:rPr b="0" lang="en-US" sz="2720" spc="-7" strike="noStrike">
                <a:solidFill>
                  <a:srgbClr val="ffffff"/>
                </a:solidFill>
                <a:uFill>
                  <a:solidFill>
                    <a:srgbClr val="ffffff"/>
                  </a:solidFill>
                </a:uFill>
                <a:latin typeface="Calibri"/>
              </a:rPr>
              <a:t>infeasible </a:t>
            </a:r>
            <a:r>
              <a:rPr b="0" lang="en-US" sz="2720" spc="-4" strike="noStrike">
                <a:solidFill>
                  <a:srgbClr val="ffffff"/>
                </a:solidFill>
                <a:uFill>
                  <a:solidFill>
                    <a:srgbClr val="ffffff"/>
                  </a:solidFill>
                </a:uFill>
                <a:latin typeface="Calibri"/>
              </a:rPr>
              <a:t>to </a:t>
            </a:r>
            <a:r>
              <a:rPr b="0" lang="en-US" sz="2720" spc="-26" strike="noStrike">
                <a:solidFill>
                  <a:srgbClr val="ffffff"/>
                </a:solidFill>
                <a:uFill>
                  <a:solidFill>
                    <a:srgbClr val="ffffff"/>
                  </a:solidFill>
                </a:uFill>
                <a:latin typeface="Calibri"/>
              </a:rPr>
              <a:t>crack </a:t>
            </a:r>
            <a:r>
              <a:rPr b="0" lang="en-US" sz="2720" spc="-4" strike="noStrike">
                <a:solidFill>
                  <a:srgbClr val="ffffff"/>
                </a:solidFill>
                <a:uFill>
                  <a:solidFill>
                    <a:srgbClr val="ffffff"/>
                  </a:solidFill>
                </a:uFill>
                <a:latin typeface="Calibri"/>
              </a:rPr>
              <a:t>AES-128 </a:t>
            </a:r>
            <a:r>
              <a:rPr b="0" lang="en-US" sz="2720" spc="12" strike="noStrike">
                <a:solidFill>
                  <a:srgbClr val="ffffff"/>
                </a:solidFill>
                <a:uFill>
                  <a:solidFill>
                    <a:srgbClr val="ffffff"/>
                  </a:solidFill>
                </a:uFill>
                <a:latin typeface="Calibri"/>
              </a:rPr>
              <a:t>using </a:t>
            </a:r>
            <a:r>
              <a:rPr b="0" lang="en-US" sz="2720" spc="-4" strike="noStrike">
                <a:solidFill>
                  <a:srgbClr val="ffffff"/>
                </a:solidFill>
                <a:uFill>
                  <a:solidFill>
                    <a:srgbClr val="ffffff"/>
                  </a:solidFill>
                </a:uFill>
                <a:latin typeface="Calibri"/>
              </a:rPr>
              <a:t>brute</a:t>
            </a:r>
            <a:r>
              <a:rPr b="0" lang="en-US" sz="2720" spc="120" strike="noStrike">
                <a:solidFill>
                  <a:srgbClr val="ffffff"/>
                </a:solidFill>
                <a:uFill>
                  <a:solidFill>
                    <a:srgbClr val="ffffff"/>
                  </a:solidFill>
                </a:uFill>
                <a:latin typeface="Calibri"/>
              </a:rPr>
              <a:t> </a:t>
            </a:r>
            <a:r>
              <a:rPr b="0" lang="en-US" sz="2720" spc="-21" strike="noStrike">
                <a:solidFill>
                  <a:srgbClr val="ffffff"/>
                </a:solidFill>
                <a:uFill>
                  <a:solidFill>
                    <a:srgbClr val="ffffff"/>
                  </a:solidFill>
                </a:uFill>
                <a:latin typeface="Calibri"/>
              </a:rPr>
              <a:t>force</a:t>
            </a:r>
            <a:endParaRPr b="0" lang="en-US" sz="1800" spc="-1" strike="noStrike">
              <a:solidFill>
                <a:srgbClr val="ffffff"/>
              </a:solidFill>
              <a:uFill>
                <a:solidFill>
                  <a:srgbClr val="ffffff"/>
                </a:solidFill>
              </a:uFill>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58" name="Table 1"/>
          <p:cNvGraphicFramePr/>
          <p:nvPr/>
        </p:nvGraphicFramePr>
        <p:xfrm>
          <a:off x="1900080" y="1709640"/>
          <a:ext cx="8152920" cy="4152600"/>
        </p:xfrm>
        <a:graphic>
          <a:graphicData uri="http://schemas.openxmlformats.org/drawingml/2006/table">
            <a:tbl>
              <a:tblPr/>
              <a:tblGrid>
                <a:gridCol w="1904760"/>
                <a:gridCol w="1533240"/>
                <a:gridCol w="1676160"/>
                <a:gridCol w="3038760"/>
              </a:tblGrid>
              <a:tr h="1006920">
                <a:tc>
                  <a:tcPr>
                    <a:lnL w="28080">
                      <a:solidFill>
                        <a:srgbClr val="000000"/>
                      </a:solidFill>
                    </a:lnL>
                    <a:lnR w="9360">
                      <a:solidFill>
                        <a:srgbClr val="000000"/>
                      </a:solidFill>
                    </a:lnR>
                    <a:lnT w="28080">
                      <a:solidFill>
                        <a:srgbClr val="000000"/>
                      </a:solidFill>
                    </a:lnT>
                    <a:lnB w="9360">
                      <a:solidFill>
                        <a:srgbClr val="000000"/>
                      </a:solidFill>
                    </a:lnB>
                    <a:solidFill>
                      <a:srgbClr val="ffffff"/>
                    </a:solidFill>
                  </a:tcPr>
                </a:tc>
                <a:tc>
                  <a:txBody>
                    <a:bodyPr lIns="0" rIns="0" tIns="0" bIns="0"/>
                    <a:p>
                      <a:pPr algn="ctr">
                        <a:lnSpc>
                          <a:spcPct val="100000"/>
                        </a:lnSpc>
                      </a:pPr>
                      <a:r>
                        <a:rPr b="1" lang="en-US" sz="2750" spc="32" strike="noStrike">
                          <a:solidFill>
                            <a:srgbClr val="006600"/>
                          </a:solidFill>
                          <a:uFill>
                            <a:solidFill>
                              <a:srgbClr val="ffffff"/>
                            </a:solidFill>
                          </a:uFill>
                          <a:latin typeface="Arial"/>
                        </a:rPr>
                        <a:t>DES</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28080">
                      <a:solidFill>
                        <a:srgbClr val="000000"/>
                      </a:solidFill>
                    </a:lnT>
                    <a:lnB w="9360">
                      <a:solidFill>
                        <a:srgbClr val="000000"/>
                      </a:solidFill>
                    </a:lnB>
                    <a:solidFill>
                      <a:srgbClr val="ffffff"/>
                    </a:solidFill>
                  </a:tcPr>
                </a:tc>
                <a:tc>
                  <a:txBody>
                    <a:bodyPr lIns="0" rIns="0" tIns="0" bIns="0"/>
                    <a:p>
                      <a:pPr algn="ctr">
                        <a:lnSpc>
                          <a:spcPct val="100000"/>
                        </a:lnSpc>
                      </a:pPr>
                      <a:r>
                        <a:rPr b="1" lang="en-US" sz="2750" spc="38" strike="noStrike">
                          <a:solidFill>
                            <a:srgbClr val="006600"/>
                          </a:solidFill>
                          <a:uFill>
                            <a:solidFill>
                              <a:srgbClr val="ffffff"/>
                            </a:solidFill>
                          </a:uFill>
                          <a:latin typeface="Arial"/>
                        </a:rPr>
                        <a:t>3DES</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28080">
                      <a:solidFill>
                        <a:srgbClr val="000000"/>
                      </a:solidFill>
                    </a:lnT>
                    <a:lnB w="9360">
                      <a:solidFill>
                        <a:srgbClr val="000000"/>
                      </a:solidFill>
                    </a:lnB>
                    <a:solidFill>
                      <a:srgbClr val="ffffff"/>
                    </a:solidFill>
                  </a:tcPr>
                </a:tc>
                <a:tc>
                  <a:txBody>
                    <a:bodyPr lIns="0" rIns="0" tIns="0" bIns="0"/>
                    <a:p>
                      <a:pPr marL="9000" algn="ctr">
                        <a:lnSpc>
                          <a:spcPct val="100000"/>
                        </a:lnSpc>
                      </a:pPr>
                      <a:r>
                        <a:rPr b="1" lang="en-US" sz="2750" spc="32" strike="noStrike">
                          <a:solidFill>
                            <a:srgbClr val="006600"/>
                          </a:solidFill>
                          <a:uFill>
                            <a:solidFill>
                              <a:srgbClr val="ffffff"/>
                            </a:solidFill>
                          </a:uFill>
                          <a:latin typeface="Arial"/>
                        </a:rPr>
                        <a:t>AES</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28080">
                      <a:solidFill>
                        <a:srgbClr val="000000"/>
                      </a:solidFill>
                    </a:lnT>
                    <a:lnB w="9360">
                      <a:solidFill>
                        <a:srgbClr val="000000"/>
                      </a:solidFill>
                    </a:lnB>
                    <a:solidFill>
                      <a:srgbClr val="ffffff"/>
                    </a:solidFill>
                  </a:tcPr>
                </a:tc>
              </a:tr>
              <a:tr h="1006920">
                <a:tc>
                  <a:txBody>
                    <a:bodyPr lIns="0" rIns="0" tIns="0" bIns="0"/>
                    <a:p>
                      <a:pPr marL="80640">
                        <a:lnSpc>
                          <a:spcPct val="100000"/>
                        </a:lnSpc>
                      </a:pPr>
                      <a:r>
                        <a:rPr b="1" lang="en-US" sz="2750" spc="38" strike="noStrike">
                          <a:solidFill>
                            <a:srgbClr val="006600"/>
                          </a:solidFill>
                          <a:uFill>
                            <a:solidFill>
                              <a:srgbClr val="ffffff"/>
                            </a:solidFill>
                          </a:uFill>
                          <a:latin typeface="Microsoft YaHei"/>
                        </a:rPr>
                        <a:t>資料區塊</a:t>
                      </a:r>
                      <a:endParaRPr b="0" lang="en-US" sz="1800" spc="-1" strike="noStrike">
                        <a:solidFill>
                          <a:srgbClr val="ffffff"/>
                        </a:solidFill>
                        <a:uFill>
                          <a:solidFill>
                            <a:srgbClr val="ffffff"/>
                          </a:solidFill>
                        </a:uFill>
                        <a:latin typeface="Arial"/>
                      </a:endParaRPr>
                    </a:p>
                  </a:txBody>
                  <a:tcPr>
                    <a:lnL w="2808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0" rIns="0" tIns="0" bIns="0"/>
                    <a:p>
                      <a:pPr algn="ctr">
                        <a:lnSpc>
                          <a:spcPct val="100000"/>
                        </a:lnSpc>
                      </a:pPr>
                      <a:r>
                        <a:rPr b="1" lang="en-US" sz="2750" spc="24" strike="noStrike">
                          <a:solidFill>
                            <a:srgbClr val="006600"/>
                          </a:solidFill>
                          <a:uFill>
                            <a:solidFill>
                              <a:srgbClr val="ffffff"/>
                            </a:solidFill>
                          </a:uFill>
                          <a:latin typeface="Arial"/>
                        </a:rPr>
                        <a:t>64</a:t>
                      </a:r>
                      <a:r>
                        <a:rPr b="1" lang="en-US" sz="2750" spc="-154" strike="noStrike">
                          <a:solidFill>
                            <a:srgbClr val="006600"/>
                          </a:solidFill>
                          <a:uFill>
                            <a:solidFill>
                              <a:srgbClr val="ffffff"/>
                            </a:solidFill>
                          </a:uFill>
                          <a:latin typeface="Arial"/>
                        </a:rPr>
                        <a:t> </a:t>
                      </a:r>
                      <a:r>
                        <a:rPr b="1" lang="en-US" sz="2750" spc="97" strike="noStrike">
                          <a:solidFill>
                            <a:srgbClr val="006600"/>
                          </a:solidFill>
                          <a:uFill>
                            <a:solidFill>
                              <a:srgbClr val="ffffff"/>
                            </a:solidFill>
                          </a:uFill>
                          <a:latin typeface="Microsoft YaHei"/>
                        </a:rPr>
                        <a:t>位元</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0" rIns="0" tIns="0" bIns="0"/>
                    <a:p>
                      <a:pPr algn="ctr">
                        <a:lnSpc>
                          <a:spcPct val="100000"/>
                        </a:lnSpc>
                      </a:pPr>
                      <a:r>
                        <a:rPr b="1" lang="en-US" sz="2750" spc="24" strike="noStrike">
                          <a:solidFill>
                            <a:srgbClr val="006600"/>
                          </a:solidFill>
                          <a:uFill>
                            <a:solidFill>
                              <a:srgbClr val="ffffff"/>
                            </a:solidFill>
                          </a:uFill>
                          <a:latin typeface="Arial"/>
                        </a:rPr>
                        <a:t>64</a:t>
                      </a:r>
                      <a:r>
                        <a:rPr b="1" lang="en-US" sz="2750" spc="-154" strike="noStrike">
                          <a:solidFill>
                            <a:srgbClr val="006600"/>
                          </a:solidFill>
                          <a:uFill>
                            <a:solidFill>
                              <a:srgbClr val="ffffff"/>
                            </a:solidFill>
                          </a:uFill>
                          <a:latin typeface="Arial"/>
                        </a:rPr>
                        <a:t> </a:t>
                      </a:r>
                      <a:r>
                        <a:rPr b="1" lang="en-US" sz="2750" spc="97" strike="noStrike">
                          <a:solidFill>
                            <a:srgbClr val="006600"/>
                          </a:solidFill>
                          <a:uFill>
                            <a:solidFill>
                              <a:srgbClr val="ffffff"/>
                            </a:solidFill>
                          </a:uFill>
                          <a:latin typeface="Microsoft YaHei"/>
                        </a:rPr>
                        <a:t>位元</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0" rIns="0" tIns="0" bIns="0"/>
                    <a:p>
                      <a:pPr marL="852120">
                        <a:lnSpc>
                          <a:spcPct val="100000"/>
                        </a:lnSpc>
                      </a:pPr>
                      <a:r>
                        <a:rPr b="1" lang="en-US" sz="2750" spc="29" strike="noStrike">
                          <a:solidFill>
                            <a:srgbClr val="006600"/>
                          </a:solidFill>
                          <a:uFill>
                            <a:solidFill>
                              <a:srgbClr val="ffffff"/>
                            </a:solidFill>
                          </a:uFill>
                          <a:latin typeface="Arial"/>
                        </a:rPr>
                        <a:t>128</a:t>
                      </a:r>
                      <a:r>
                        <a:rPr b="1" lang="en-US" sz="2750" spc="-148" strike="noStrike">
                          <a:solidFill>
                            <a:srgbClr val="006600"/>
                          </a:solidFill>
                          <a:uFill>
                            <a:solidFill>
                              <a:srgbClr val="ffffff"/>
                            </a:solidFill>
                          </a:uFill>
                          <a:latin typeface="Arial"/>
                        </a:rPr>
                        <a:t> </a:t>
                      </a:r>
                      <a:r>
                        <a:rPr b="1" lang="en-US" sz="2750" spc="97" strike="noStrike">
                          <a:solidFill>
                            <a:srgbClr val="006600"/>
                          </a:solidFill>
                          <a:uFill>
                            <a:solidFill>
                              <a:srgbClr val="ffffff"/>
                            </a:solidFill>
                          </a:uFill>
                          <a:latin typeface="Microsoft YaHei"/>
                        </a:rPr>
                        <a:t>位元</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9360">
                      <a:solidFill>
                        <a:srgbClr val="000000"/>
                      </a:solidFill>
                    </a:lnT>
                    <a:lnB w="9360">
                      <a:solidFill>
                        <a:srgbClr val="000000"/>
                      </a:solidFill>
                    </a:lnB>
                    <a:solidFill>
                      <a:srgbClr val="ffffff"/>
                    </a:solidFill>
                  </a:tcPr>
                </a:tc>
              </a:tr>
              <a:tr h="1006920">
                <a:tc>
                  <a:txBody>
                    <a:bodyPr lIns="0" rIns="0" tIns="0" bIns="0"/>
                    <a:p>
                      <a:pPr marL="80640">
                        <a:lnSpc>
                          <a:spcPct val="100000"/>
                        </a:lnSpc>
                      </a:pPr>
                      <a:r>
                        <a:rPr b="1" lang="en-US" sz="2750" spc="38" strike="noStrike">
                          <a:solidFill>
                            <a:srgbClr val="006600"/>
                          </a:solidFill>
                          <a:uFill>
                            <a:solidFill>
                              <a:srgbClr val="ffffff"/>
                            </a:solidFill>
                          </a:uFill>
                          <a:latin typeface="Microsoft YaHei"/>
                        </a:rPr>
                        <a:t>金鑰長度</a:t>
                      </a:r>
                      <a:endParaRPr b="0" lang="en-US" sz="1800" spc="-1" strike="noStrike">
                        <a:solidFill>
                          <a:srgbClr val="ffffff"/>
                        </a:solidFill>
                        <a:uFill>
                          <a:solidFill>
                            <a:srgbClr val="ffffff"/>
                          </a:solidFill>
                        </a:uFill>
                        <a:latin typeface="Arial"/>
                      </a:endParaRPr>
                    </a:p>
                  </a:txBody>
                  <a:tcPr>
                    <a:lnL w="2808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0" rIns="0" tIns="0" bIns="0"/>
                    <a:p>
                      <a:pPr algn="ctr">
                        <a:lnSpc>
                          <a:spcPct val="100000"/>
                        </a:lnSpc>
                      </a:pPr>
                      <a:r>
                        <a:rPr b="1" lang="en-US" sz="2750" spc="24" strike="noStrike">
                          <a:solidFill>
                            <a:srgbClr val="006600"/>
                          </a:solidFill>
                          <a:uFill>
                            <a:solidFill>
                              <a:srgbClr val="ffffff"/>
                            </a:solidFill>
                          </a:uFill>
                          <a:latin typeface="Arial"/>
                        </a:rPr>
                        <a:t>56</a:t>
                      </a:r>
                      <a:r>
                        <a:rPr b="1" lang="en-US" sz="2750" spc="-154" strike="noStrike">
                          <a:solidFill>
                            <a:srgbClr val="006600"/>
                          </a:solidFill>
                          <a:uFill>
                            <a:solidFill>
                              <a:srgbClr val="ffffff"/>
                            </a:solidFill>
                          </a:uFill>
                          <a:latin typeface="Arial"/>
                        </a:rPr>
                        <a:t> </a:t>
                      </a:r>
                      <a:r>
                        <a:rPr b="1" lang="en-US" sz="2750" spc="97" strike="noStrike">
                          <a:solidFill>
                            <a:srgbClr val="006600"/>
                          </a:solidFill>
                          <a:uFill>
                            <a:solidFill>
                              <a:srgbClr val="ffffff"/>
                            </a:solidFill>
                          </a:uFill>
                          <a:latin typeface="Microsoft YaHei"/>
                        </a:rPr>
                        <a:t>位元</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0" rIns="0" tIns="0" bIns="0"/>
                    <a:p>
                      <a:pPr algn="ctr">
                        <a:lnSpc>
                          <a:spcPct val="100000"/>
                        </a:lnSpc>
                      </a:pPr>
                      <a:r>
                        <a:rPr b="1" lang="en-US" sz="2750" spc="29" strike="noStrike">
                          <a:solidFill>
                            <a:srgbClr val="006600"/>
                          </a:solidFill>
                          <a:uFill>
                            <a:solidFill>
                              <a:srgbClr val="ffffff"/>
                            </a:solidFill>
                          </a:uFill>
                          <a:latin typeface="Arial"/>
                        </a:rPr>
                        <a:t>168</a:t>
                      </a:r>
                      <a:r>
                        <a:rPr b="1" lang="en-US" sz="2750" spc="-148" strike="noStrike">
                          <a:solidFill>
                            <a:srgbClr val="006600"/>
                          </a:solidFill>
                          <a:uFill>
                            <a:solidFill>
                              <a:srgbClr val="ffffff"/>
                            </a:solidFill>
                          </a:uFill>
                          <a:latin typeface="Arial"/>
                        </a:rPr>
                        <a:t> </a:t>
                      </a:r>
                      <a:r>
                        <a:rPr b="1" lang="en-US" sz="2750" spc="97" strike="noStrike">
                          <a:solidFill>
                            <a:srgbClr val="006600"/>
                          </a:solidFill>
                          <a:uFill>
                            <a:solidFill>
                              <a:srgbClr val="ffffff"/>
                            </a:solidFill>
                          </a:uFill>
                          <a:latin typeface="Microsoft YaHei"/>
                        </a:rPr>
                        <a:t>位元</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0" rIns="0" tIns="0" bIns="0"/>
                    <a:p>
                      <a:pPr marL="166320">
                        <a:lnSpc>
                          <a:spcPct val="100000"/>
                        </a:lnSpc>
                      </a:pPr>
                      <a:r>
                        <a:rPr b="1" lang="en-US" sz="2750" spc="32" strike="noStrike">
                          <a:solidFill>
                            <a:srgbClr val="006600"/>
                          </a:solidFill>
                          <a:uFill>
                            <a:solidFill>
                              <a:srgbClr val="ffffff"/>
                            </a:solidFill>
                          </a:uFill>
                          <a:latin typeface="Arial"/>
                        </a:rPr>
                        <a:t>128/192/256</a:t>
                      </a:r>
                      <a:r>
                        <a:rPr b="1" lang="en-US" sz="2750" spc="32" strike="noStrike">
                          <a:solidFill>
                            <a:srgbClr val="006600"/>
                          </a:solidFill>
                          <a:uFill>
                            <a:solidFill>
                              <a:srgbClr val="ffffff"/>
                            </a:solidFill>
                          </a:uFill>
                          <a:latin typeface="Microsoft YaHei"/>
                        </a:rPr>
                        <a:t>位元</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9360">
                      <a:solidFill>
                        <a:srgbClr val="000000"/>
                      </a:solidFill>
                    </a:lnT>
                    <a:lnB w="9360">
                      <a:solidFill>
                        <a:srgbClr val="000000"/>
                      </a:solidFill>
                    </a:lnB>
                    <a:solidFill>
                      <a:srgbClr val="ffffff"/>
                    </a:solidFill>
                  </a:tcPr>
                </a:tc>
              </a:tr>
              <a:tr h="1131840">
                <a:tc>
                  <a:txBody>
                    <a:bodyPr lIns="0" rIns="0" tIns="0" bIns="0"/>
                    <a:p>
                      <a:pPr marL="80640">
                        <a:lnSpc>
                          <a:spcPct val="102000"/>
                        </a:lnSpc>
                      </a:pPr>
                      <a:r>
                        <a:rPr b="1" lang="en-US" sz="2750" spc="12" strike="noStrike">
                          <a:solidFill>
                            <a:srgbClr val="006600"/>
                          </a:solidFill>
                          <a:uFill>
                            <a:solidFill>
                              <a:srgbClr val="ffffff"/>
                            </a:solidFill>
                          </a:uFill>
                          <a:latin typeface="Microsoft YaHei"/>
                        </a:rPr>
                        <a:t>重複運算  </a:t>
                      </a:r>
                      <a:r>
                        <a:rPr b="1" lang="en-US" sz="2750" spc="97" strike="noStrike">
                          <a:solidFill>
                            <a:srgbClr val="006600"/>
                          </a:solidFill>
                          <a:uFill>
                            <a:solidFill>
                              <a:srgbClr val="ffffff"/>
                            </a:solidFill>
                          </a:uFill>
                          <a:latin typeface="Microsoft YaHei"/>
                        </a:rPr>
                        <a:t>次數</a:t>
                      </a:r>
                      <a:endParaRPr b="0" lang="en-US" sz="1800" spc="-1" strike="noStrike">
                        <a:solidFill>
                          <a:srgbClr val="ffffff"/>
                        </a:solidFill>
                        <a:uFill>
                          <a:solidFill>
                            <a:srgbClr val="ffffff"/>
                          </a:solidFill>
                        </a:uFill>
                        <a:latin typeface="Arial"/>
                      </a:endParaRPr>
                    </a:p>
                  </a:txBody>
                  <a:tcPr>
                    <a:lnL w="28080">
                      <a:solidFill>
                        <a:srgbClr val="000000"/>
                      </a:solidFill>
                    </a:lnL>
                    <a:lnR w="9360">
                      <a:solidFill>
                        <a:srgbClr val="000000"/>
                      </a:solidFill>
                    </a:lnR>
                    <a:lnT w="9360">
                      <a:solidFill>
                        <a:srgbClr val="000000"/>
                      </a:solidFill>
                    </a:lnT>
                    <a:lnB w="28080">
                      <a:solidFill>
                        <a:srgbClr val="000000"/>
                      </a:solidFill>
                    </a:lnB>
                    <a:solidFill>
                      <a:srgbClr val="ffffff"/>
                    </a:solidFill>
                  </a:tcPr>
                </a:tc>
                <a:tc>
                  <a:txBody>
                    <a:bodyPr lIns="0" rIns="0" tIns="0" bIns="0"/>
                    <a:p>
                      <a:pPr algn="ctr">
                        <a:lnSpc>
                          <a:spcPct val="100000"/>
                        </a:lnSpc>
                      </a:pPr>
                      <a:r>
                        <a:rPr b="1" lang="en-US" sz="2750" spc="24" strike="noStrike">
                          <a:solidFill>
                            <a:srgbClr val="006600"/>
                          </a:solidFill>
                          <a:uFill>
                            <a:solidFill>
                              <a:srgbClr val="ffffff"/>
                            </a:solidFill>
                          </a:uFill>
                          <a:latin typeface="Arial"/>
                        </a:rPr>
                        <a:t>16</a:t>
                      </a:r>
                      <a:r>
                        <a:rPr b="1" lang="en-US" sz="2750" spc="-154" strike="noStrike">
                          <a:solidFill>
                            <a:srgbClr val="006600"/>
                          </a:solidFill>
                          <a:uFill>
                            <a:solidFill>
                              <a:srgbClr val="ffffff"/>
                            </a:solidFill>
                          </a:uFill>
                          <a:latin typeface="Arial"/>
                        </a:rPr>
                        <a:t> </a:t>
                      </a:r>
                      <a:r>
                        <a:rPr b="1" lang="en-US" sz="2750" spc="24" strike="noStrike">
                          <a:solidFill>
                            <a:srgbClr val="006600"/>
                          </a:solidFill>
                          <a:uFill>
                            <a:solidFill>
                              <a:srgbClr val="ffffff"/>
                            </a:solidFill>
                          </a:uFill>
                          <a:latin typeface="Microsoft YaHei"/>
                        </a:rPr>
                        <a:t>次</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28080">
                      <a:solidFill>
                        <a:srgbClr val="000000"/>
                      </a:solidFill>
                    </a:lnB>
                    <a:solidFill>
                      <a:srgbClr val="ffffff"/>
                    </a:solidFill>
                  </a:tcPr>
                </a:tc>
                <a:tc>
                  <a:txBody>
                    <a:bodyPr lIns="0" rIns="0" tIns="0" bIns="0"/>
                    <a:p>
                      <a:pPr algn="ctr">
                        <a:lnSpc>
                          <a:spcPct val="100000"/>
                        </a:lnSpc>
                      </a:pPr>
                      <a:r>
                        <a:rPr b="1" lang="en-US" sz="2750" spc="9" strike="noStrike">
                          <a:solidFill>
                            <a:srgbClr val="006600"/>
                          </a:solidFill>
                          <a:uFill>
                            <a:solidFill>
                              <a:srgbClr val="ffffff"/>
                            </a:solidFill>
                          </a:uFill>
                          <a:latin typeface="Arial"/>
                        </a:rPr>
                        <a:t>48</a:t>
                      </a:r>
                      <a:r>
                        <a:rPr b="1" lang="en-US" sz="2750" spc="9" strike="noStrike">
                          <a:solidFill>
                            <a:srgbClr val="006600"/>
                          </a:solidFill>
                          <a:uFill>
                            <a:solidFill>
                              <a:srgbClr val="ffffff"/>
                            </a:solidFill>
                          </a:uFill>
                          <a:latin typeface="Microsoft YaHei"/>
                        </a:rPr>
                        <a:t>次</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28080">
                      <a:solidFill>
                        <a:srgbClr val="000000"/>
                      </a:solidFill>
                    </a:lnB>
                    <a:solidFill>
                      <a:srgbClr val="ffffff"/>
                    </a:solidFill>
                  </a:tcPr>
                </a:tc>
                <a:tc>
                  <a:txBody>
                    <a:bodyPr lIns="0" rIns="0" tIns="0" bIns="0"/>
                    <a:p>
                      <a:pPr algn="ctr">
                        <a:lnSpc>
                          <a:spcPct val="100000"/>
                        </a:lnSpc>
                      </a:pPr>
                      <a:r>
                        <a:rPr b="1" lang="en-US" sz="2750" spc="12" strike="noStrike">
                          <a:solidFill>
                            <a:srgbClr val="006600"/>
                          </a:solidFill>
                          <a:uFill>
                            <a:solidFill>
                              <a:srgbClr val="ffffff"/>
                            </a:solidFill>
                          </a:uFill>
                          <a:latin typeface="Arial"/>
                        </a:rPr>
                        <a:t>10/12/14</a:t>
                      </a:r>
                      <a:r>
                        <a:rPr b="1" lang="en-US" sz="2750" spc="12" strike="noStrike">
                          <a:solidFill>
                            <a:srgbClr val="006600"/>
                          </a:solidFill>
                          <a:uFill>
                            <a:solidFill>
                              <a:srgbClr val="ffffff"/>
                            </a:solidFill>
                          </a:uFill>
                          <a:latin typeface="Microsoft YaHei"/>
                        </a:rPr>
                        <a:t>次</a:t>
                      </a:r>
                      <a:endParaRPr b="0" lang="en-US" sz="1800" spc="-1" strike="noStrike">
                        <a:solidFill>
                          <a:srgbClr val="ffffff"/>
                        </a:solidFill>
                        <a:uFill>
                          <a:solidFill>
                            <a:srgbClr val="ffffff"/>
                          </a:solidFill>
                        </a:uFill>
                        <a:latin typeface="Arial"/>
                      </a:endParaRPr>
                    </a:p>
                    <a:p>
                      <a:pPr marL="12240" algn="ctr">
                        <a:lnSpc>
                          <a:spcPct val="100000"/>
                        </a:lnSpc>
                      </a:pPr>
                      <a:r>
                        <a:rPr b="1" lang="en-US" sz="2750" spc="43" strike="noStrike">
                          <a:solidFill>
                            <a:srgbClr val="006600"/>
                          </a:solidFill>
                          <a:uFill>
                            <a:solidFill>
                              <a:srgbClr val="ffffff"/>
                            </a:solidFill>
                          </a:uFill>
                          <a:latin typeface="Arial"/>
                        </a:rPr>
                        <a:t>(</a:t>
                      </a:r>
                      <a:r>
                        <a:rPr b="1" lang="en-US" sz="2750" spc="43" strike="noStrike">
                          <a:solidFill>
                            <a:srgbClr val="006600"/>
                          </a:solidFill>
                          <a:uFill>
                            <a:solidFill>
                              <a:srgbClr val="ffffff"/>
                            </a:solidFill>
                          </a:uFill>
                          <a:latin typeface="Microsoft YaHei"/>
                        </a:rPr>
                        <a:t>隨金鑰長度而異</a:t>
                      </a:r>
                      <a:r>
                        <a:rPr b="1" lang="en-US" sz="2750" spc="43" strike="noStrike">
                          <a:solidFill>
                            <a:srgbClr val="006600"/>
                          </a:solidFill>
                          <a:uFill>
                            <a:solidFill>
                              <a:srgbClr val="ffffff"/>
                            </a:solidFill>
                          </a:uFill>
                          <a:latin typeface="Arial"/>
                        </a:rPr>
                        <a:t>)</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9360">
                      <a:solidFill>
                        <a:srgbClr val="000000"/>
                      </a:solidFill>
                    </a:lnT>
                    <a:lnB w="28080">
                      <a:solidFill>
                        <a:srgbClr val="000000"/>
                      </a:solidFill>
                    </a:lnB>
                    <a:solidFill>
                      <a:srgbClr val="ffffff"/>
                    </a:solidFill>
                  </a:tcPr>
                </a:tc>
              </a:tr>
            </a:tbl>
          </a:graphicData>
        </a:graphic>
      </p:graphicFrame>
      <p:sp>
        <p:nvSpPr>
          <p:cNvPr id="459" name="TextShape 2"/>
          <p:cNvSpPr txBox="1"/>
          <p:nvPr/>
        </p:nvSpPr>
        <p:spPr>
          <a:xfrm>
            <a:off x="2362320" y="455400"/>
            <a:ext cx="10515240" cy="1145160"/>
          </a:xfrm>
          <a:prstGeom prst="rect">
            <a:avLst/>
          </a:prstGeom>
          <a:noFill/>
          <a:ln>
            <a:noFill/>
          </a:ln>
        </p:spPr>
        <p:txBody>
          <a:bodyPr lIns="0" rIns="0" tIns="0" bIns="0" anchor="ctr"/>
          <a:p>
            <a:pPr marL="1727280">
              <a:lnSpc>
                <a:spcPct val="100000"/>
              </a:lnSpc>
            </a:pPr>
            <a:r>
              <a:rPr b="0" lang="en-US" sz="4400" spc="4" strike="noStrike">
                <a:solidFill>
                  <a:srgbClr val="ffffff"/>
                </a:solidFill>
                <a:uFill>
                  <a:solidFill>
                    <a:srgbClr val="ffffff"/>
                  </a:solidFill>
                </a:uFill>
                <a:latin typeface="Microsoft YaHei"/>
              </a:rPr>
              <a:t>對稱加密演算法比較</a:t>
            </a:r>
            <a:endParaRPr b="0" lang="en-US" sz="1800" spc="-1" strike="noStrike">
              <a:solidFill>
                <a:srgbClr val="ffffff"/>
              </a:solidFill>
              <a:uFill>
                <a:solidFill>
                  <a:srgbClr val="ffffff"/>
                </a:solidFill>
              </a:uFill>
              <a:latin typeface="Calibri"/>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TextShape 1"/>
          <p:cNvSpPr txBox="1"/>
          <p:nvPr/>
        </p:nvSpPr>
        <p:spPr>
          <a:xfrm>
            <a:off x="2362320" y="455400"/>
            <a:ext cx="10515240" cy="1145160"/>
          </a:xfrm>
          <a:prstGeom prst="rect">
            <a:avLst/>
          </a:prstGeom>
          <a:noFill/>
          <a:ln>
            <a:noFill/>
          </a:ln>
        </p:spPr>
        <p:txBody>
          <a:bodyPr lIns="0" rIns="0" tIns="0" bIns="0" anchor="ctr"/>
          <a:p>
            <a:pPr marL="2289240">
              <a:lnSpc>
                <a:spcPct val="100000"/>
              </a:lnSpc>
            </a:pPr>
            <a:r>
              <a:rPr b="0" lang="en-US" sz="4400" spc="9" strike="noStrike">
                <a:solidFill>
                  <a:srgbClr val="ffffff"/>
                </a:solidFill>
                <a:uFill>
                  <a:solidFill>
                    <a:srgbClr val="ffffff"/>
                  </a:solidFill>
                </a:uFill>
                <a:latin typeface="Microsoft YaHei"/>
              </a:rPr>
              <a:t>公開金鑰演算法</a:t>
            </a:r>
            <a:endParaRPr b="0" lang="en-US" sz="1800" spc="-1" strike="noStrike">
              <a:solidFill>
                <a:srgbClr val="ffffff"/>
              </a:solidFill>
              <a:uFill>
                <a:solidFill>
                  <a:srgbClr val="ffffff"/>
                </a:solidFill>
              </a:uFill>
              <a:latin typeface="Calibri"/>
            </a:endParaRPr>
          </a:p>
        </p:txBody>
      </p:sp>
      <p:sp>
        <p:nvSpPr>
          <p:cNvPr id="461" name="CustomShape 2"/>
          <p:cNvSpPr/>
          <p:nvPr/>
        </p:nvSpPr>
        <p:spPr>
          <a:xfrm>
            <a:off x="2158920" y="1374840"/>
            <a:ext cx="7778520" cy="4937040"/>
          </a:xfrm>
          <a:prstGeom prst="rect">
            <a:avLst/>
          </a:prstGeom>
          <a:noFill/>
          <a:ln>
            <a:noFill/>
          </a:ln>
        </p:spPr>
        <p:style>
          <a:lnRef idx="0"/>
          <a:fillRef idx="0"/>
          <a:effectRef idx="0"/>
          <a:fontRef idx="minor"/>
        </p:style>
        <p:txBody>
          <a:bodyPr lIns="0" rIns="0" tIns="0" bIns="0"/>
          <a:p>
            <a:pPr marL="355680" indent="-342720">
              <a:lnSpc>
                <a:spcPct val="100000"/>
              </a:lnSpc>
              <a:buClr>
                <a:srgbClr val="ffffff"/>
              </a:buClr>
              <a:buFont typeface="Symbol" charset="2"/>
              <a:buChar char=""/>
            </a:pPr>
            <a:r>
              <a:rPr b="0" lang="en-US" sz="2750" spc="12" strike="noStrike">
                <a:solidFill>
                  <a:srgbClr val="ffffff"/>
                </a:solidFill>
                <a:uFill>
                  <a:solidFill>
                    <a:srgbClr val="ffffff"/>
                  </a:solidFill>
                </a:uFill>
                <a:latin typeface="Arial"/>
              </a:rPr>
              <a:t>Deffie-Hellman </a:t>
            </a:r>
            <a:r>
              <a:rPr b="0" lang="en-US" sz="2750" spc="29" strike="noStrike">
                <a:solidFill>
                  <a:srgbClr val="ffffff"/>
                </a:solidFill>
                <a:uFill>
                  <a:solidFill>
                    <a:srgbClr val="ffffff"/>
                  </a:solidFill>
                </a:uFill>
                <a:latin typeface="Arial"/>
              </a:rPr>
              <a:t>Key</a:t>
            </a:r>
            <a:r>
              <a:rPr b="0" lang="en-US" sz="2750" spc="12" strike="noStrike">
                <a:solidFill>
                  <a:srgbClr val="ffffff"/>
                </a:solidFill>
                <a:uFill>
                  <a:solidFill>
                    <a:srgbClr val="ffffff"/>
                  </a:solidFill>
                </a:uFill>
                <a:latin typeface="Arial"/>
              </a:rPr>
              <a:t> </a:t>
            </a:r>
            <a:r>
              <a:rPr b="0" lang="en-US" sz="2750" spc="38" strike="noStrike">
                <a:solidFill>
                  <a:srgbClr val="ffffff"/>
                </a:solidFill>
                <a:uFill>
                  <a:solidFill>
                    <a:srgbClr val="ffffff"/>
                  </a:solidFill>
                </a:uFill>
                <a:latin typeface="Arial"/>
              </a:rPr>
              <a:t>Exchange</a:t>
            </a:r>
            <a:endParaRPr b="0" lang="en-US" sz="1800" spc="-1" strike="noStrike">
              <a:solidFill>
                <a:srgbClr val="ffffff"/>
              </a:solidFill>
              <a:uFill>
                <a:solidFill>
                  <a:srgbClr val="ffffff"/>
                </a:solidFill>
              </a:uFill>
              <a:latin typeface="Arial"/>
            </a:endParaRPr>
          </a:p>
          <a:p>
            <a:pPr marL="469800">
              <a:lnSpc>
                <a:spcPts val="958"/>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一種可讓兩個通訊實體協商和決定共用密鑰的方法，</a:t>
            </a:r>
            <a:endParaRPr b="0" lang="en-US" sz="1800" spc="-1" strike="noStrike">
              <a:solidFill>
                <a:srgbClr val="ffffff"/>
              </a:solidFill>
              <a:uFill>
                <a:solidFill>
                  <a:srgbClr val="ffffff"/>
                </a:solidFill>
              </a:uFill>
              <a:latin typeface="Arial"/>
            </a:endParaRPr>
          </a:p>
          <a:p>
            <a:pPr marL="755640">
              <a:lnSpc>
                <a:spcPts val="958"/>
              </a:lnSpc>
            </a:pPr>
            <a:r>
              <a:rPr b="0" lang="en-US" sz="2400" spc="-4" strike="noStrike">
                <a:solidFill>
                  <a:srgbClr val="ffffff"/>
                </a:solidFill>
                <a:uFill>
                  <a:solidFill>
                    <a:srgbClr val="ffffff"/>
                  </a:solidFill>
                </a:uFill>
                <a:latin typeface="Arial"/>
              </a:rPr>
              <a:t>DH</a:t>
            </a:r>
            <a:r>
              <a:rPr b="0" lang="en-US" sz="2400" spc="-4" strike="noStrike">
                <a:solidFill>
                  <a:srgbClr val="ffffff"/>
                </a:solidFill>
                <a:uFill>
                  <a:solidFill>
                    <a:srgbClr val="ffffff"/>
                  </a:solidFill>
                </a:uFill>
                <a:latin typeface="DFKai-SB"/>
              </a:rPr>
              <a:t>提供了金鑰通過不安全網路的方法。</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Symbol" charset="2"/>
              <a:buChar char=""/>
            </a:pPr>
            <a:r>
              <a:rPr b="0" lang="en-US" sz="2750" spc="32" strike="noStrike">
                <a:solidFill>
                  <a:srgbClr val="ffffff"/>
                </a:solidFill>
                <a:uFill>
                  <a:solidFill>
                    <a:srgbClr val="ffffff"/>
                  </a:solidFill>
                </a:uFill>
                <a:latin typeface="Arial"/>
              </a:rPr>
              <a:t>RSA</a:t>
            </a:r>
            <a:endParaRPr b="0" lang="en-US" sz="1800" spc="-1" strike="noStrike">
              <a:solidFill>
                <a:srgbClr val="ffffff"/>
              </a:solidFill>
              <a:uFill>
                <a:solidFill>
                  <a:srgbClr val="ffffff"/>
                </a:solidFill>
              </a:uFill>
              <a:latin typeface="Arial"/>
            </a:endParaRPr>
          </a:p>
          <a:p>
            <a:pPr marL="755640" indent="-285480" algn="just">
              <a:lnSpc>
                <a:spcPct val="89000"/>
              </a:lnSpc>
            </a:pPr>
            <a:r>
              <a:rPr b="0" lang="en-US" sz="2400" spc="-4" strike="noStrike">
                <a:solidFill>
                  <a:srgbClr val="ffffff"/>
                </a:solidFill>
                <a:uFill>
                  <a:solidFill>
                    <a:srgbClr val="ffffff"/>
                  </a:solidFill>
                </a:uFill>
                <a:latin typeface="Arial"/>
              </a:rPr>
              <a:t>– </a:t>
            </a:r>
            <a:r>
              <a:rPr b="0" lang="en-US" sz="2400" spc="9" strike="noStrike">
                <a:solidFill>
                  <a:srgbClr val="ffffff"/>
                </a:solidFill>
                <a:uFill>
                  <a:solidFill>
                    <a:srgbClr val="ffffff"/>
                  </a:solidFill>
                </a:uFill>
                <a:latin typeface="Arial"/>
              </a:rPr>
              <a:t>1978 </a:t>
            </a:r>
            <a:r>
              <a:rPr b="0" lang="en-US" sz="2400" spc="-9" strike="noStrike">
                <a:solidFill>
                  <a:srgbClr val="ffffff"/>
                </a:solidFill>
                <a:uFill>
                  <a:solidFill>
                    <a:srgbClr val="ffffff"/>
                  </a:solidFill>
                </a:uFill>
                <a:latin typeface="DFKai-SB"/>
              </a:rPr>
              <a:t>年，</a:t>
            </a:r>
            <a:r>
              <a:rPr b="0" lang="en-US" sz="2400" spc="-9" strike="noStrike">
                <a:solidFill>
                  <a:srgbClr val="ffffff"/>
                </a:solidFill>
                <a:uFill>
                  <a:solidFill>
                    <a:srgbClr val="ffffff"/>
                  </a:solidFill>
                </a:uFill>
                <a:latin typeface="Arial"/>
              </a:rPr>
              <a:t>Rives</a:t>
            </a:r>
            <a:r>
              <a:rPr b="0" lang="en-US" sz="2400" spc="-9" strike="noStrike">
                <a:solidFill>
                  <a:srgbClr val="ffffff"/>
                </a:solidFill>
                <a:uFill>
                  <a:solidFill>
                    <a:srgbClr val="ffffff"/>
                  </a:solidFill>
                </a:uFill>
                <a:latin typeface="DFKai-SB"/>
              </a:rPr>
              <a:t>、</a:t>
            </a:r>
            <a:r>
              <a:rPr b="0" lang="en-US" sz="2400" spc="-9" strike="noStrike">
                <a:solidFill>
                  <a:srgbClr val="ffffff"/>
                </a:solidFill>
                <a:uFill>
                  <a:solidFill>
                    <a:srgbClr val="ffffff"/>
                  </a:solidFill>
                </a:uFill>
                <a:latin typeface="Arial"/>
              </a:rPr>
              <a:t>Shamir </a:t>
            </a:r>
            <a:r>
              <a:rPr b="0" lang="en-US" sz="2400" spc="-1" strike="noStrike">
                <a:solidFill>
                  <a:srgbClr val="ffffff"/>
                </a:solidFill>
                <a:uFill>
                  <a:solidFill>
                    <a:srgbClr val="ffffff"/>
                  </a:solidFill>
                </a:uFill>
                <a:latin typeface="DFKai-SB"/>
              </a:rPr>
              <a:t>及 </a:t>
            </a:r>
            <a:r>
              <a:rPr b="0" lang="en-US" sz="2400" spc="-12" strike="noStrike">
                <a:solidFill>
                  <a:srgbClr val="ffffff"/>
                </a:solidFill>
                <a:uFill>
                  <a:solidFill>
                    <a:srgbClr val="ffffff"/>
                  </a:solidFill>
                </a:uFill>
                <a:latin typeface="Arial"/>
              </a:rPr>
              <a:t>Adleman</a:t>
            </a:r>
            <a:r>
              <a:rPr b="0" lang="en-US" sz="2400" spc="-228"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三位學者利  用分解大質數的困難度所提出的非對稱性金鑰演算  法，是目前最普遍的公開金鑰加密法</a:t>
            </a:r>
            <a:r>
              <a:rPr b="0" lang="en-US" sz="2400" spc="-622" strike="noStrike">
                <a:solidFill>
                  <a:srgbClr val="ffffff"/>
                </a:solidFill>
                <a:uFill>
                  <a:solidFill>
                    <a:srgbClr val="ffffff"/>
                  </a:solidFill>
                </a:uFill>
                <a:latin typeface="DFKai-SB"/>
              </a:rPr>
              <a:t> </a:t>
            </a:r>
            <a:r>
              <a:rPr b="0" lang="en-US" sz="2400" spc="-1" strike="noStrike">
                <a:solidFill>
                  <a:srgbClr val="ffffff"/>
                </a:solidFill>
                <a:uFill>
                  <a:solidFill>
                    <a:srgbClr val="ffffff"/>
                  </a:solidFill>
                </a:uFill>
                <a:latin typeface="DFKai-SB"/>
              </a:rPr>
              <a:t>。</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Arial"/>
              <a:buChar char="•"/>
            </a:pPr>
            <a:r>
              <a:rPr b="0" lang="en-US" sz="2750" spc="38" strike="noStrike">
                <a:solidFill>
                  <a:srgbClr val="ffffff"/>
                </a:solidFill>
                <a:uFill>
                  <a:solidFill>
                    <a:srgbClr val="ffffff"/>
                  </a:solidFill>
                </a:uFill>
                <a:latin typeface="DFKai-SB"/>
              </a:rPr>
              <a:t>橢圓曲線密碼學</a:t>
            </a:r>
            <a:r>
              <a:rPr b="0" lang="en-US" sz="2750" spc="-599" strike="noStrike">
                <a:solidFill>
                  <a:srgbClr val="ffffff"/>
                </a:solidFill>
                <a:uFill>
                  <a:solidFill>
                    <a:srgbClr val="ffffff"/>
                  </a:solidFill>
                </a:uFill>
                <a:latin typeface="DFKai-SB"/>
              </a:rPr>
              <a:t> </a:t>
            </a:r>
            <a:r>
              <a:rPr b="0" lang="en-US" sz="2750" spc="9" strike="noStrike">
                <a:solidFill>
                  <a:srgbClr val="ffffff"/>
                </a:solidFill>
                <a:uFill>
                  <a:solidFill>
                    <a:srgbClr val="ffffff"/>
                  </a:solidFill>
                </a:uFill>
                <a:latin typeface="Arial"/>
              </a:rPr>
              <a:t>(Elliptic </a:t>
            </a:r>
            <a:r>
              <a:rPr b="0" lang="en-US" sz="2750" spc="24" strike="noStrike">
                <a:solidFill>
                  <a:srgbClr val="ffffff"/>
                </a:solidFill>
                <a:uFill>
                  <a:solidFill>
                    <a:srgbClr val="ffffff"/>
                  </a:solidFill>
                </a:uFill>
                <a:latin typeface="Arial"/>
              </a:rPr>
              <a:t>Curve</a:t>
            </a:r>
            <a:r>
              <a:rPr b="0" lang="en-US" sz="2750" spc="24" strike="noStrike">
                <a:solidFill>
                  <a:srgbClr val="ffffff"/>
                </a:solidFill>
                <a:uFill>
                  <a:solidFill>
                    <a:srgbClr val="ffffff"/>
                  </a:solidFill>
                </a:uFill>
                <a:latin typeface="DFKai-SB"/>
              </a:rPr>
              <a:t>；</a:t>
            </a:r>
            <a:r>
              <a:rPr b="0" lang="en-US" sz="2750" spc="24" strike="noStrike">
                <a:solidFill>
                  <a:srgbClr val="ffffff"/>
                </a:solidFill>
                <a:uFill>
                  <a:solidFill>
                    <a:srgbClr val="ffffff"/>
                  </a:solidFill>
                </a:uFill>
                <a:latin typeface="Arial"/>
              </a:rPr>
              <a:t>ECC </a:t>
            </a:r>
            <a:r>
              <a:rPr b="0" lang="en-US" sz="2750" spc="4" strike="noStrike">
                <a:solidFill>
                  <a:srgbClr val="ffffff"/>
                </a:solidFill>
                <a:uFill>
                  <a:solidFill>
                    <a:srgbClr val="ffffff"/>
                  </a:solidFill>
                </a:uFill>
                <a:latin typeface="Arial"/>
              </a:rPr>
              <a:t>)</a:t>
            </a:r>
            <a:endParaRPr b="0" lang="en-US" sz="1800" spc="-1" strike="noStrike">
              <a:solidFill>
                <a:srgbClr val="ffffff"/>
              </a:solidFill>
              <a:uFill>
                <a:solidFill>
                  <a:srgbClr val="ffffff"/>
                </a:solidFill>
              </a:uFill>
              <a:latin typeface="Arial"/>
            </a:endParaRPr>
          </a:p>
          <a:p>
            <a:pPr marL="755640" indent="-285480" algn="just">
              <a:lnSpc>
                <a:spcPct val="90000"/>
              </a:lnSpc>
            </a:pPr>
            <a:r>
              <a:rPr b="0" lang="en-US" sz="2400" spc="-4" strike="noStrike">
                <a:solidFill>
                  <a:srgbClr val="ffffff"/>
                </a:solidFill>
                <a:uFill>
                  <a:solidFill>
                    <a:srgbClr val="ffffff"/>
                  </a:solidFill>
                </a:uFill>
                <a:latin typeface="Arial"/>
              </a:rPr>
              <a:t>– </a:t>
            </a:r>
            <a:r>
              <a:rPr b="0" lang="en-US" sz="2400" spc="-4" strike="noStrike">
                <a:solidFill>
                  <a:srgbClr val="ffffff"/>
                </a:solidFill>
                <a:uFill>
                  <a:solidFill>
                    <a:srgbClr val="ffffff"/>
                  </a:solidFill>
                </a:uFill>
                <a:latin typeface="DFKai-SB"/>
              </a:rPr>
              <a:t>新一代的公開金鑰演算法，由於</a:t>
            </a:r>
            <a:r>
              <a:rPr b="0" lang="en-US" sz="2400" spc="-4" strike="noStrike">
                <a:solidFill>
                  <a:srgbClr val="ffffff"/>
                </a:solidFill>
                <a:uFill>
                  <a:solidFill>
                    <a:srgbClr val="ffffff"/>
                  </a:solidFill>
                </a:uFill>
                <a:latin typeface="Arial"/>
              </a:rPr>
              <a:t>ECC</a:t>
            </a:r>
            <a:r>
              <a:rPr b="0" lang="en-US" sz="2400" spc="-4" strike="noStrike">
                <a:solidFill>
                  <a:srgbClr val="ffffff"/>
                </a:solidFill>
                <a:uFill>
                  <a:solidFill>
                    <a:srgbClr val="ffffff"/>
                  </a:solidFill>
                </a:uFill>
                <a:latin typeface="DFKai-SB"/>
              </a:rPr>
              <a:t>只需使用較短  的金鑰長度就可達到與較長金鑰的</a:t>
            </a:r>
            <a:r>
              <a:rPr b="0" lang="en-US" sz="2400" spc="-4" strike="noStrike">
                <a:solidFill>
                  <a:srgbClr val="ffffff"/>
                </a:solidFill>
                <a:uFill>
                  <a:solidFill>
                    <a:srgbClr val="ffffff"/>
                  </a:solidFill>
                </a:uFill>
                <a:latin typeface="Arial"/>
              </a:rPr>
              <a:t>RSA</a:t>
            </a:r>
            <a:r>
              <a:rPr b="0" lang="en-US" sz="2400" spc="-4" strike="noStrike">
                <a:solidFill>
                  <a:srgbClr val="ffffff"/>
                </a:solidFill>
                <a:uFill>
                  <a:solidFill>
                    <a:srgbClr val="ffffff"/>
                  </a:solidFill>
                </a:uFill>
                <a:latin typeface="DFKai-SB"/>
              </a:rPr>
              <a:t>演算法強度  </a:t>
            </a:r>
            <a:r>
              <a:rPr b="0" lang="en-US" sz="2400" spc="-1" strike="noStrike">
                <a:solidFill>
                  <a:srgbClr val="ffffff"/>
                </a:solidFill>
                <a:uFill>
                  <a:solidFill>
                    <a:srgbClr val="ffffff"/>
                  </a:solidFill>
                </a:uFill>
                <a:latin typeface="DFKai-SB"/>
              </a:rPr>
              <a:t>一般，所以非常適合在例如智慧卡等的資源有限環  境下使用。</a:t>
            </a:r>
            <a:endParaRPr b="0" lang="en-US" sz="1800" spc="-1" strike="noStrike">
              <a:solidFill>
                <a:srgbClr val="ffffff"/>
              </a:solidFill>
              <a:uFill>
                <a:solidFill>
                  <a:srgbClr val="ffffff"/>
                </a:solidFill>
              </a:uFill>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extShape 1"/>
          <p:cNvSpPr txBox="1"/>
          <p:nvPr/>
        </p:nvSpPr>
        <p:spPr>
          <a:xfrm>
            <a:off x="2362320" y="455400"/>
            <a:ext cx="10515240" cy="1145160"/>
          </a:xfrm>
          <a:prstGeom prst="rect">
            <a:avLst/>
          </a:prstGeom>
          <a:noFill/>
          <a:ln>
            <a:noFill/>
          </a:ln>
        </p:spPr>
        <p:txBody>
          <a:bodyPr lIns="0" rIns="0" tIns="0" bIns="0" anchor="ctr"/>
          <a:p>
            <a:pPr marL="1641600">
              <a:lnSpc>
                <a:spcPct val="100000"/>
              </a:lnSpc>
            </a:pPr>
            <a:r>
              <a:rPr b="0" lang="en-US" sz="4400" spc="9" strike="noStrike">
                <a:solidFill>
                  <a:srgbClr val="ffffff"/>
                </a:solidFill>
                <a:uFill>
                  <a:solidFill>
                    <a:srgbClr val="ffffff"/>
                  </a:solidFill>
                </a:uFill>
                <a:latin typeface="Microsoft YaHei"/>
              </a:rPr>
              <a:t>密碼學基本名詞</a:t>
            </a:r>
            <a:r>
              <a:rPr b="0" lang="en-US" sz="4400" spc="-199" strike="noStrike">
                <a:solidFill>
                  <a:srgbClr val="ffffff"/>
                </a:solidFill>
                <a:uFill>
                  <a:solidFill>
                    <a:srgbClr val="ffffff"/>
                  </a:solidFill>
                </a:uFill>
                <a:latin typeface="Microsoft YaHei"/>
              </a:rPr>
              <a:t> </a:t>
            </a:r>
            <a:r>
              <a:rPr b="0" lang="en-US" sz="4400" spc="4" strike="noStrike">
                <a:solidFill>
                  <a:srgbClr val="ffffff"/>
                </a:solidFill>
                <a:uFill>
                  <a:solidFill>
                    <a:srgbClr val="ffffff"/>
                  </a:solidFill>
                </a:uFill>
                <a:latin typeface="Calibri Light"/>
              </a:rPr>
              <a:t>(2/2)</a:t>
            </a:r>
            <a:endParaRPr b="0" lang="en-US" sz="1800" spc="-1" strike="noStrike">
              <a:solidFill>
                <a:srgbClr val="ffffff"/>
              </a:solidFill>
              <a:uFill>
                <a:solidFill>
                  <a:srgbClr val="ffffff"/>
                </a:solidFill>
              </a:uFill>
              <a:latin typeface="Calibri"/>
            </a:endParaRPr>
          </a:p>
        </p:txBody>
      </p:sp>
      <p:sp>
        <p:nvSpPr>
          <p:cNvPr id="277" name="CustomShape 2"/>
          <p:cNvSpPr/>
          <p:nvPr/>
        </p:nvSpPr>
        <p:spPr>
          <a:xfrm>
            <a:off x="2206800" y="1413000"/>
            <a:ext cx="7168680" cy="4803480"/>
          </a:xfrm>
          <a:prstGeom prst="rect">
            <a:avLst/>
          </a:prstGeom>
          <a:noFill/>
          <a:ln>
            <a:noFill/>
          </a:ln>
        </p:spPr>
        <p:style>
          <a:lnRef idx="0"/>
          <a:fillRef idx="0"/>
          <a:effectRef idx="0"/>
          <a:fontRef idx="minor"/>
        </p:style>
        <p:txBody>
          <a:bodyPr lIns="0" rIns="0" tIns="0" bIns="0"/>
          <a:p>
            <a:pPr marL="355680" indent="-342720">
              <a:lnSpc>
                <a:spcPct val="100000"/>
              </a:lnSpc>
              <a:buClr>
                <a:srgbClr val="ffffff"/>
              </a:buClr>
              <a:buFont typeface="Arial"/>
              <a:buChar char="•"/>
            </a:pPr>
            <a:r>
              <a:rPr b="0" lang="en-US" sz="2750" spc="43" strike="noStrike">
                <a:solidFill>
                  <a:srgbClr val="ffffff"/>
                </a:solidFill>
                <a:uFill>
                  <a:solidFill>
                    <a:srgbClr val="ffffff"/>
                  </a:solidFill>
                </a:uFill>
                <a:latin typeface="DFKai-SB"/>
              </a:rPr>
              <a:t>加密演演算法</a:t>
            </a:r>
            <a:r>
              <a:rPr b="0" lang="en-US" sz="2750" spc="-627" strike="noStrike">
                <a:solidFill>
                  <a:srgbClr val="ffffff"/>
                </a:solidFill>
                <a:uFill>
                  <a:solidFill>
                    <a:srgbClr val="ffffff"/>
                  </a:solidFill>
                </a:uFill>
                <a:latin typeface="DFKai-SB"/>
              </a:rPr>
              <a:t> </a:t>
            </a:r>
            <a:r>
              <a:rPr b="0" lang="en-US" sz="2750" spc="18" strike="noStrike">
                <a:solidFill>
                  <a:srgbClr val="ffffff"/>
                </a:solidFill>
                <a:uFill>
                  <a:solidFill>
                    <a:srgbClr val="ffffff"/>
                  </a:solidFill>
                </a:uFill>
                <a:latin typeface="Arial"/>
              </a:rPr>
              <a:t>(Encryption Algorithm)</a:t>
            </a:r>
            <a:endParaRPr b="0" lang="en-US" sz="1800" spc="-1" strike="noStrike">
              <a:solidFill>
                <a:srgbClr val="ffffff"/>
              </a:solidFill>
              <a:uFill>
                <a:solidFill>
                  <a:srgbClr val="ffffff"/>
                </a:solidFill>
              </a:uFill>
              <a:latin typeface="Arial"/>
            </a:endParaRPr>
          </a:p>
          <a:p>
            <a:pPr marL="46980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利用密鑰對明文進行加密的編碼動作的演算法。</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Arial"/>
              <a:buChar char="•"/>
            </a:pPr>
            <a:r>
              <a:rPr b="0" lang="en-US" sz="2750" spc="58" strike="noStrike">
                <a:solidFill>
                  <a:srgbClr val="ffffff"/>
                </a:solidFill>
                <a:uFill>
                  <a:solidFill>
                    <a:srgbClr val="ffffff"/>
                  </a:solidFill>
                </a:uFill>
                <a:latin typeface="DFKai-SB"/>
              </a:rPr>
              <a:t>解密演算法</a:t>
            </a:r>
            <a:r>
              <a:rPr b="0" lang="en-US" sz="2750" spc="-684" strike="noStrike">
                <a:solidFill>
                  <a:srgbClr val="ffffff"/>
                </a:solidFill>
                <a:uFill>
                  <a:solidFill>
                    <a:srgbClr val="ffffff"/>
                  </a:solidFill>
                </a:uFill>
                <a:latin typeface="DFKai-SB"/>
              </a:rPr>
              <a:t> </a:t>
            </a:r>
            <a:r>
              <a:rPr b="0" lang="en-US" sz="2750" spc="18" strike="noStrike">
                <a:solidFill>
                  <a:srgbClr val="ffffff"/>
                </a:solidFill>
                <a:uFill>
                  <a:solidFill>
                    <a:srgbClr val="ffffff"/>
                  </a:solidFill>
                </a:uFill>
                <a:latin typeface="Arial"/>
              </a:rPr>
              <a:t>(Decryption Algorithm)</a:t>
            </a:r>
            <a:endParaRPr b="0" lang="en-US" sz="1800" spc="-1" strike="noStrike">
              <a:solidFill>
                <a:srgbClr val="ffffff"/>
              </a:solidFill>
              <a:uFill>
                <a:solidFill>
                  <a:srgbClr val="ffffff"/>
                </a:solidFill>
              </a:uFill>
              <a:latin typeface="Arial"/>
            </a:endParaRPr>
          </a:p>
          <a:p>
            <a:pPr marL="46980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利用金鑰對密文進行解密的解碼動作的演算法。</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Arial"/>
              <a:buChar char="•"/>
            </a:pPr>
            <a:r>
              <a:rPr b="0" lang="en-US" sz="2750" spc="58" strike="noStrike">
                <a:solidFill>
                  <a:srgbClr val="ffffff"/>
                </a:solidFill>
                <a:uFill>
                  <a:solidFill>
                    <a:srgbClr val="ffffff"/>
                  </a:solidFill>
                </a:uFill>
                <a:latin typeface="DFKai-SB"/>
              </a:rPr>
              <a:t>解密</a:t>
            </a:r>
            <a:r>
              <a:rPr b="0" lang="en-US" sz="2750" spc="-633" strike="noStrike">
                <a:solidFill>
                  <a:srgbClr val="ffffff"/>
                </a:solidFill>
                <a:uFill>
                  <a:solidFill>
                    <a:srgbClr val="ffffff"/>
                  </a:solidFill>
                </a:uFill>
                <a:latin typeface="DFKai-SB"/>
              </a:rPr>
              <a:t> </a:t>
            </a:r>
            <a:r>
              <a:rPr b="0" lang="en-US" sz="2750" spc="18" strike="noStrike">
                <a:solidFill>
                  <a:srgbClr val="ffffff"/>
                </a:solidFill>
                <a:uFill>
                  <a:solidFill>
                    <a:srgbClr val="ffffff"/>
                  </a:solidFill>
                </a:uFill>
                <a:latin typeface="Arial"/>
              </a:rPr>
              <a:t>(Decipher)</a:t>
            </a:r>
            <a:endParaRPr b="0" lang="en-US" sz="1800" spc="-1" strike="noStrike">
              <a:solidFill>
                <a:srgbClr val="ffffff"/>
              </a:solidFill>
              <a:uFill>
                <a:solidFill>
                  <a:srgbClr val="ffffff"/>
                </a:solidFill>
              </a:uFill>
              <a:latin typeface="Arial"/>
            </a:endParaRPr>
          </a:p>
          <a:p>
            <a:pPr marL="46980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將密文還原為明文的過程。</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Arial"/>
              <a:buChar char="•"/>
            </a:pPr>
            <a:r>
              <a:rPr b="0" lang="en-US" sz="2750" spc="32" strike="noStrike">
                <a:solidFill>
                  <a:srgbClr val="ffffff"/>
                </a:solidFill>
                <a:uFill>
                  <a:solidFill>
                    <a:srgbClr val="ffffff"/>
                  </a:solidFill>
                </a:uFill>
                <a:latin typeface="DFKai-SB"/>
              </a:rPr>
              <a:t>密碼破解</a:t>
            </a:r>
            <a:r>
              <a:rPr b="0" lang="en-US" sz="2750" spc="-619" strike="noStrike">
                <a:solidFill>
                  <a:srgbClr val="ffffff"/>
                </a:solidFill>
                <a:uFill>
                  <a:solidFill>
                    <a:srgbClr val="ffffff"/>
                  </a:solidFill>
                </a:uFill>
                <a:latin typeface="DFKai-SB"/>
              </a:rPr>
              <a:t> </a:t>
            </a:r>
            <a:r>
              <a:rPr b="0" lang="en-US" sz="2750" spc="18" strike="noStrike">
                <a:solidFill>
                  <a:srgbClr val="ffffff"/>
                </a:solidFill>
                <a:uFill>
                  <a:solidFill>
                    <a:srgbClr val="ffffff"/>
                  </a:solidFill>
                </a:uFill>
                <a:latin typeface="Arial"/>
              </a:rPr>
              <a:t>(Cryptanalysis)</a:t>
            </a:r>
            <a:endParaRPr b="0" lang="en-US" sz="1800" spc="-1" strike="noStrike">
              <a:solidFill>
                <a:srgbClr val="ffffff"/>
              </a:solidFill>
              <a:uFill>
                <a:solidFill>
                  <a:srgbClr val="ffffff"/>
                </a:solidFill>
              </a:uFill>
              <a:latin typeface="Arial"/>
            </a:endParaRPr>
          </a:p>
          <a:p>
            <a:pPr marL="755640" indent="-285480">
              <a:lnSpc>
                <a:spcPct val="101000"/>
              </a:lnSpc>
            </a:pPr>
            <a:r>
              <a:rPr b="0" lang="en-US" sz="2400" spc="-4"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不需經由加密金鑰或使用偽造金鑰即能夠將密文  解原還為明文稱之。</a:t>
            </a:r>
            <a:endParaRPr b="0" lang="en-US" sz="1800" spc="-1" strike="noStrike">
              <a:solidFill>
                <a:srgbClr val="ffffff"/>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ffffff"/>
                </a:solidFill>
                <a:uFill>
                  <a:solidFill>
                    <a:srgbClr val="ffffff"/>
                  </a:solidFill>
                </a:uFill>
                <a:latin typeface="Calibri Light"/>
              </a:rPr>
              <a:t>RSA</a:t>
            </a:r>
            <a:r>
              <a:rPr b="0" lang="en-US" sz="4400" spc="-1" strike="noStrike">
                <a:solidFill>
                  <a:srgbClr val="ffffff"/>
                </a:solidFill>
                <a:uFill>
                  <a:solidFill>
                    <a:srgbClr val="ffffff"/>
                  </a:solidFill>
                </a:uFill>
                <a:latin typeface="Calibri Light"/>
              </a:rPr>
              <a:t>公鑰與私鑰的產生</a:t>
            </a:r>
            <a:endParaRPr b="0" lang="en-US" sz="1800" spc="-1" strike="noStrike">
              <a:solidFill>
                <a:srgbClr val="ffffff"/>
              </a:solidFill>
              <a:uFill>
                <a:solidFill>
                  <a:srgbClr val="ffffff"/>
                </a:solidFill>
              </a:uFill>
              <a:latin typeface="Calibri"/>
            </a:endParaRPr>
          </a:p>
        </p:txBody>
      </p:sp>
      <p:sp>
        <p:nvSpPr>
          <p:cNvPr id="463" name="CustomShape 2"/>
          <p:cNvSpPr/>
          <p:nvPr/>
        </p:nvSpPr>
        <p:spPr>
          <a:xfrm>
            <a:off x="5449320" y="6031800"/>
            <a:ext cx="6095520" cy="9126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ffffff"/>
                </a:solidFill>
                <a:uFill>
                  <a:solidFill>
                    <a:srgbClr val="ffffff"/>
                  </a:solidFill>
                </a:uFill>
                <a:latin typeface="Calibri"/>
              </a:rPr>
              <a:t>https://zh.wikipedia.org/wiki/RSA%E5%8A%A0%E5%AF%86%E6%BC%94%E7%AE%97%E6%B3%95</a:t>
            </a:r>
            <a:endParaRPr b="0" lang="en-US" sz="1800" spc="-1" strike="noStrike">
              <a:solidFill>
                <a:srgbClr val="ffffff"/>
              </a:solidFill>
              <a:uFill>
                <a:solidFill>
                  <a:srgbClr val="ffffff"/>
                </a:solidFill>
              </a:uFill>
              <a:latin typeface="Arial"/>
            </a:endParaRPr>
          </a:p>
        </p:txBody>
      </p:sp>
      <p:sp>
        <p:nvSpPr>
          <p:cNvPr id="464" name="TextShape 3"/>
          <p:cNvSpPr txBox="1"/>
          <p:nvPr/>
        </p:nvSpPr>
        <p:spPr>
          <a:xfrm>
            <a:off x="838080" y="1825560"/>
            <a:ext cx="10515240" cy="4350960"/>
          </a:xfrm>
          <a:prstGeom prst="rect">
            <a:avLst/>
          </a:prstGeom>
          <a:noFill/>
          <a:ln>
            <a:noFill/>
          </a:ln>
        </p:spPr>
        <p:txBody>
          <a:bodyPr/>
          <a:p>
            <a:endParaRPr b="0" lang="en-US" sz="2800" spc="-1" strike="noStrike">
              <a:solidFill>
                <a:srgbClr val="ffffff"/>
              </a:solidFill>
              <a:uFill>
                <a:solidFill>
                  <a:srgbClr val="ffffff"/>
                </a:solidFill>
              </a:uFill>
              <a:latin typeface="Calibri"/>
            </a:endParaRPr>
          </a:p>
        </p:txBody>
      </p:sp>
      <p:pic>
        <p:nvPicPr>
          <p:cNvPr id="465" name="圖片 30" descr=""/>
          <p:cNvPicPr/>
          <p:nvPr/>
        </p:nvPicPr>
        <p:blipFill>
          <a:blip r:embed="rId1"/>
          <a:stretch/>
        </p:blipFill>
        <p:spPr>
          <a:xfrm>
            <a:off x="667800" y="2496600"/>
            <a:ext cx="10876320" cy="2377080"/>
          </a:xfrm>
          <a:prstGeom prst="rect">
            <a:avLst/>
          </a:prstGeom>
          <a:ln>
            <a:noFill/>
          </a:ln>
        </p:spPr>
      </p:pic>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ffffff"/>
                </a:solidFill>
                <a:uFill>
                  <a:solidFill>
                    <a:srgbClr val="ffffff"/>
                  </a:solidFill>
                </a:uFill>
                <a:latin typeface="Calibri Light"/>
              </a:rPr>
              <a:t>加密訊息</a:t>
            </a:r>
            <a:endParaRPr b="0" lang="en-US" sz="1800" spc="-1" strike="noStrike">
              <a:solidFill>
                <a:srgbClr val="ffffff"/>
              </a:solidFill>
              <a:uFill>
                <a:solidFill>
                  <a:srgbClr val="ffffff"/>
                </a:solidFill>
              </a:uFill>
              <a:latin typeface="Calibri"/>
            </a:endParaRPr>
          </a:p>
        </p:txBody>
      </p:sp>
      <p:sp>
        <p:nvSpPr>
          <p:cNvPr id="467" name="TextShape 2"/>
          <p:cNvSpPr txBox="1"/>
          <p:nvPr/>
        </p:nvSpPr>
        <p:spPr>
          <a:xfrm>
            <a:off x="838080" y="1825560"/>
            <a:ext cx="10515240" cy="4350960"/>
          </a:xfrm>
          <a:prstGeom prst="rect">
            <a:avLst/>
          </a:prstGeom>
          <a:noFill/>
          <a:ln>
            <a:noFill/>
          </a:ln>
        </p:spPr>
        <p:txBody>
          <a:bodyPr/>
          <a:p>
            <a:endParaRPr b="0" lang="en-US" sz="2800" spc="-1" strike="noStrike">
              <a:solidFill>
                <a:srgbClr val="ffffff"/>
              </a:solidFill>
              <a:uFill>
                <a:solidFill>
                  <a:srgbClr val="ffffff"/>
                </a:solidFill>
              </a:uFill>
              <a:latin typeface="Calibri"/>
            </a:endParaRPr>
          </a:p>
        </p:txBody>
      </p:sp>
      <p:pic>
        <p:nvPicPr>
          <p:cNvPr id="468" name="圖片 3" descr=""/>
          <p:cNvPicPr/>
          <p:nvPr/>
        </p:nvPicPr>
        <p:blipFill>
          <a:blip r:embed="rId1"/>
          <a:stretch/>
        </p:blipFill>
        <p:spPr>
          <a:xfrm>
            <a:off x="455760" y="2567880"/>
            <a:ext cx="11564640" cy="1868040"/>
          </a:xfrm>
          <a:prstGeom prst="rect">
            <a:avLst/>
          </a:prstGeom>
          <a:ln>
            <a:noFill/>
          </a:ln>
        </p:spPr>
      </p:pic>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TextShape 1"/>
          <p:cNvSpPr txBox="1"/>
          <p:nvPr/>
        </p:nvSpPr>
        <p:spPr>
          <a:xfrm>
            <a:off x="838080" y="365040"/>
            <a:ext cx="10515240" cy="1325160"/>
          </a:xfrm>
          <a:prstGeom prst="rect">
            <a:avLst/>
          </a:prstGeom>
          <a:noFill/>
          <a:ln>
            <a:noFill/>
          </a:ln>
        </p:spPr>
        <p:txBody>
          <a:bodyPr anchor="ctr"/>
          <a:p>
            <a:pPr>
              <a:lnSpc>
                <a:spcPct val="90000"/>
              </a:lnSpc>
            </a:pPr>
            <a:r>
              <a:rPr b="1" lang="en-US" sz="4400" spc="-1" strike="noStrike">
                <a:solidFill>
                  <a:srgbClr val="ffffff"/>
                </a:solidFill>
                <a:uFill>
                  <a:solidFill>
                    <a:srgbClr val="ffffff"/>
                  </a:solidFill>
                </a:uFill>
                <a:latin typeface="Calibri Light"/>
              </a:rPr>
              <a:t>解密訊息</a:t>
            </a:r>
            <a:endParaRPr b="0" lang="en-US" sz="1800" spc="-1" strike="noStrike">
              <a:solidFill>
                <a:srgbClr val="ffffff"/>
              </a:solidFill>
              <a:uFill>
                <a:solidFill>
                  <a:srgbClr val="ffffff"/>
                </a:solidFill>
              </a:uFill>
              <a:latin typeface="Calibri"/>
            </a:endParaRPr>
          </a:p>
        </p:txBody>
      </p:sp>
      <p:sp>
        <p:nvSpPr>
          <p:cNvPr id="470" name="TextShape 2"/>
          <p:cNvSpPr txBox="1"/>
          <p:nvPr/>
        </p:nvSpPr>
        <p:spPr>
          <a:xfrm>
            <a:off x="838080" y="1825560"/>
            <a:ext cx="10515240" cy="4350960"/>
          </a:xfrm>
          <a:prstGeom prst="rect">
            <a:avLst/>
          </a:prstGeom>
          <a:noFill/>
          <a:ln>
            <a:noFill/>
          </a:ln>
        </p:spPr>
        <p:txBody>
          <a:bodyPr/>
          <a:p>
            <a:endParaRPr b="0" lang="en-US" sz="2800" spc="-1" strike="noStrike">
              <a:solidFill>
                <a:srgbClr val="ffffff"/>
              </a:solidFill>
              <a:uFill>
                <a:solidFill>
                  <a:srgbClr val="ffffff"/>
                </a:solidFill>
              </a:uFill>
              <a:latin typeface="Calibri"/>
            </a:endParaRPr>
          </a:p>
        </p:txBody>
      </p:sp>
      <p:pic>
        <p:nvPicPr>
          <p:cNvPr id="471" name="圖片 3" descr=""/>
          <p:cNvPicPr/>
          <p:nvPr/>
        </p:nvPicPr>
        <p:blipFill>
          <a:blip r:embed="rId1"/>
          <a:stretch/>
        </p:blipFill>
        <p:spPr>
          <a:xfrm>
            <a:off x="2000160" y="2265840"/>
            <a:ext cx="8191440" cy="3063600"/>
          </a:xfrm>
          <a:prstGeom prst="rect">
            <a:avLst/>
          </a:prstGeom>
          <a:ln>
            <a:noFill/>
          </a:ln>
        </p:spPr>
      </p:pic>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ffffff"/>
                </a:solidFill>
                <a:uFill>
                  <a:solidFill>
                    <a:srgbClr val="ffffff"/>
                  </a:solidFill>
                </a:uFill>
                <a:latin typeface="Calibri Light"/>
              </a:rPr>
              <a:t>簽章</a:t>
            </a:r>
            <a:endParaRPr b="0" lang="en-US" sz="1800" spc="-1" strike="noStrike">
              <a:solidFill>
                <a:srgbClr val="ffffff"/>
              </a:solidFill>
              <a:uFill>
                <a:solidFill>
                  <a:srgbClr val="ffffff"/>
                </a:solidFill>
              </a:uFill>
              <a:latin typeface="Calibri"/>
            </a:endParaRPr>
          </a:p>
        </p:txBody>
      </p:sp>
      <p:sp>
        <p:nvSpPr>
          <p:cNvPr id="473" name="TextShape 2"/>
          <p:cNvSpPr txBox="1"/>
          <p:nvPr/>
        </p:nvSpPr>
        <p:spPr>
          <a:xfrm>
            <a:off x="838080" y="1825560"/>
            <a:ext cx="10515240" cy="4350960"/>
          </a:xfrm>
          <a:prstGeom prst="rect">
            <a:avLst/>
          </a:prstGeom>
          <a:noFill/>
          <a:ln>
            <a:noFill/>
          </a:ln>
        </p:spPr>
        <p:txBody>
          <a:bodyPr/>
          <a:p>
            <a:pPr marL="228600" indent="-228240">
              <a:lnSpc>
                <a:spcPct val="90000"/>
              </a:lnSpc>
              <a:buClr>
                <a:srgbClr val="ffffff"/>
              </a:buClr>
              <a:buFont typeface="Arial"/>
              <a:buChar char="•"/>
            </a:pPr>
            <a:r>
              <a:rPr b="0" lang="en-US" sz="2800" spc="-1" strike="noStrike">
                <a:solidFill>
                  <a:srgbClr val="ffffff"/>
                </a:solidFill>
                <a:uFill>
                  <a:solidFill>
                    <a:srgbClr val="ffffff"/>
                  </a:solidFill>
                </a:uFill>
                <a:latin typeface="Calibri"/>
              </a:rPr>
              <a:t>RSA</a:t>
            </a:r>
            <a:r>
              <a:rPr b="0" lang="en-US" sz="2800" spc="-1" strike="noStrike">
                <a:solidFill>
                  <a:srgbClr val="ffffff"/>
                </a:solidFill>
                <a:uFill>
                  <a:solidFill>
                    <a:srgbClr val="ffffff"/>
                  </a:solidFill>
                </a:uFill>
                <a:latin typeface="Calibri"/>
              </a:rPr>
              <a:t>也可以用來為一個訊息署名。假如</a:t>
            </a:r>
            <a:r>
              <a:rPr b="0" lang="en-US" sz="2800" spc="-1" strike="noStrike">
                <a:solidFill>
                  <a:srgbClr val="ffffff"/>
                </a:solidFill>
                <a:uFill>
                  <a:solidFill>
                    <a:srgbClr val="ffffff"/>
                  </a:solidFill>
                </a:uFill>
                <a:latin typeface="Calibri"/>
              </a:rPr>
              <a:t>Alice</a:t>
            </a:r>
            <a:r>
              <a:rPr b="0" lang="en-US" sz="2800" spc="-1" strike="noStrike">
                <a:solidFill>
                  <a:srgbClr val="ffffff"/>
                </a:solidFill>
                <a:uFill>
                  <a:solidFill>
                    <a:srgbClr val="ffffff"/>
                  </a:solidFill>
                </a:uFill>
                <a:latin typeface="Calibri"/>
              </a:rPr>
              <a:t>想給</a:t>
            </a:r>
            <a:r>
              <a:rPr b="0" lang="en-US" sz="2800" spc="-1" strike="noStrike">
                <a:solidFill>
                  <a:srgbClr val="ffffff"/>
                </a:solidFill>
                <a:uFill>
                  <a:solidFill>
                    <a:srgbClr val="ffffff"/>
                  </a:solidFill>
                </a:uFill>
                <a:latin typeface="Calibri"/>
              </a:rPr>
              <a:t>Bob</a:t>
            </a:r>
            <a:r>
              <a:rPr b="0" lang="en-US" sz="2800" spc="-1" strike="noStrike">
                <a:solidFill>
                  <a:srgbClr val="ffffff"/>
                </a:solidFill>
                <a:uFill>
                  <a:solidFill>
                    <a:srgbClr val="ffffff"/>
                  </a:solidFill>
                </a:uFill>
                <a:latin typeface="Calibri"/>
              </a:rPr>
              <a:t>傳遞一個署名的訊息的話，那麼她可以為她的訊息計算一個</a:t>
            </a:r>
            <a:r>
              <a:rPr b="0" lang="en-US" sz="2800" spc="-1" strike="noStrike" u="sng">
                <a:solidFill>
                  <a:srgbClr val="0563c1"/>
                </a:solidFill>
                <a:uFill>
                  <a:solidFill>
                    <a:srgbClr val="ffffff"/>
                  </a:solidFill>
                </a:uFill>
                <a:latin typeface="Calibri"/>
                <a:hlinkClick r:id="rId1"/>
              </a:rPr>
              <a:t>雜湊值</a:t>
            </a:r>
            <a:r>
              <a:rPr b="0" lang="en-US" sz="2800" spc="-1" strike="noStrike">
                <a:solidFill>
                  <a:srgbClr val="ffffff"/>
                </a:solidFill>
                <a:uFill>
                  <a:solidFill>
                    <a:srgbClr val="ffffff"/>
                  </a:solidFill>
                </a:uFill>
                <a:latin typeface="Calibri"/>
              </a:rPr>
              <a:t>（</a:t>
            </a:r>
            <a:r>
              <a:rPr b="0" lang="en-US" sz="2800" spc="-1" strike="noStrike">
                <a:solidFill>
                  <a:srgbClr val="ffffff"/>
                </a:solidFill>
                <a:uFill>
                  <a:solidFill>
                    <a:srgbClr val="ffffff"/>
                  </a:solidFill>
                </a:uFill>
                <a:latin typeface="Calibri"/>
              </a:rPr>
              <a:t>Message digest</a:t>
            </a:r>
            <a:r>
              <a:rPr b="0" lang="en-US" sz="2800" spc="-1" strike="noStrike">
                <a:solidFill>
                  <a:srgbClr val="ffffff"/>
                </a:solidFill>
                <a:uFill>
                  <a:solidFill>
                    <a:srgbClr val="ffffff"/>
                  </a:solidFill>
                </a:uFill>
                <a:latin typeface="Calibri"/>
              </a:rPr>
              <a:t>），然後用她的私鑰加密這個雜湊值並將這個「署名」加在訊息的後面。這個訊息只有用她的公鑰才能被解密。</a:t>
            </a:r>
            <a:r>
              <a:rPr b="0" lang="en-US" sz="2800" spc="-1" strike="noStrike">
                <a:solidFill>
                  <a:srgbClr val="ffffff"/>
                </a:solidFill>
                <a:uFill>
                  <a:solidFill>
                    <a:srgbClr val="ffffff"/>
                  </a:solidFill>
                </a:uFill>
                <a:latin typeface="Calibri"/>
              </a:rPr>
              <a:t>Bob</a:t>
            </a:r>
            <a:r>
              <a:rPr b="0" lang="en-US" sz="2800" spc="-1" strike="noStrike">
                <a:solidFill>
                  <a:srgbClr val="ffffff"/>
                </a:solidFill>
                <a:uFill>
                  <a:solidFill>
                    <a:srgbClr val="ffffff"/>
                  </a:solidFill>
                </a:uFill>
                <a:latin typeface="Calibri"/>
              </a:rPr>
              <a:t>獲得這個訊息後可以用</a:t>
            </a:r>
            <a:r>
              <a:rPr b="0" lang="en-US" sz="2800" spc="-1" strike="noStrike">
                <a:solidFill>
                  <a:srgbClr val="ffffff"/>
                </a:solidFill>
                <a:uFill>
                  <a:solidFill>
                    <a:srgbClr val="ffffff"/>
                  </a:solidFill>
                </a:uFill>
                <a:latin typeface="Calibri"/>
              </a:rPr>
              <a:t>Alice</a:t>
            </a:r>
            <a:r>
              <a:rPr b="0" lang="en-US" sz="2800" spc="-1" strike="noStrike">
                <a:solidFill>
                  <a:srgbClr val="ffffff"/>
                </a:solidFill>
                <a:uFill>
                  <a:solidFill>
                    <a:srgbClr val="ffffff"/>
                  </a:solidFill>
                </a:uFill>
                <a:latin typeface="Calibri"/>
              </a:rPr>
              <a:t>的公鑰解密這個雜湊值，然後將這個資料與他自己為這個訊息計算的雜湊值相比較。假如兩者相符的話，那麼他就可以知道發信人持有甲的金鑰，以及這個訊息在傳播路徑上沒有被篡改過。</a:t>
            </a:r>
            <a:endParaRPr b="0" lang="en-US" sz="2800" spc="-1" strike="noStrike">
              <a:solidFill>
                <a:srgbClr val="ffffff"/>
              </a:solidFill>
              <a:uFill>
                <a:solidFill>
                  <a:srgbClr val="ffffff"/>
                </a:solidFill>
              </a:uFill>
              <a:latin typeface="Calibri"/>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TextShape 1"/>
          <p:cNvSpPr txBox="1"/>
          <p:nvPr/>
        </p:nvSpPr>
        <p:spPr>
          <a:xfrm>
            <a:off x="1818720" y="189720"/>
            <a:ext cx="10515240" cy="1145160"/>
          </a:xfrm>
          <a:prstGeom prst="rect">
            <a:avLst/>
          </a:prstGeom>
          <a:noFill/>
          <a:ln>
            <a:noFill/>
          </a:ln>
        </p:spPr>
        <p:txBody>
          <a:bodyPr lIns="0" rIns="0" tIns="0" bIns="0" anchor="ctr"/>
          <a:p>
            <a:pPr marL="2565360">
              <a:lnSpc>
                <a:spcPct val="100000"/>
              </a:lnSpc>
            </a:pPr>
            <a:r>
              <a:rPr b="0" lang="en-US" sz="4400" spc="9" strike="noStrike">
                <a:solidFill>
                  <a:srgbClr val="ffffff"/>
                </a:solidFill>
                <a:uFill>
                  <a:solidFill>
                    <a:srgbClr val="ffffff"/>
                  </a:solidFill>
                </a:uFill>
                <a:latin typeface="Microsoft YaHei"/>
              </a:rPr>
              <a:t>驗證數位簽署</a:t>
            </a:r>
            <a:endParaRPr b="0" lang="en-US" sz="1800" spc="-1" strike="noStrike">
              <a:solidFill>
                <a:srgbClr val="ffffff"/>
              </a:solidFill>
              <a:uFill>
                <a:solidFill>
                  <a:srgbClr val="ffffff"/>
                </a:solidFill>
              </a:uFill>
              <a:latin typeface="Calibri"/>
            </a:endParaRPr>
          </a:p>
        </p:txBody>
      </p:sp>
      <p:sp>
        <p:nvSpPr>
          <p:cNvPr id="475" name="CustomShape 2"/>
          <p:cNvSpPr/>
          <p:nvPr/>
        </p:nvSpPr>
        <p:spPr>
          <a:xfrm>
            <a:off x="1886040" y="1771560"/>
            <a:ext cx="7991280" cy="533520"/>
          </a:xfrm>
          <a:prstGeom prst="rect">
            <a:avLst/>
          </a:prstGeom>
          <a:solidFill>
            <a:srgbClr val="00ccff"/>
          </a:solidFill>
          <a:ln w="9360">
            <a:solidFill>
              <a:srgbClr val="000000"/>
            </a:solidFill>
            <a:round/>
          </a:ln>
        </p:spPr>
        <p:style>
          <a:lnRef idx="0"/>
          <a:fillRef idx="0"/>
          <a:effectRef idx="0"/>
          <a:fontRef idx="minor"/>
        </p:style>
        <p:txBody>
          <a:bodyPr lIns="0" rIns="0" bIns="0"/>
          <a:p>
            <a:pPr marL="2157120">
              <a:lnSpc>
                <a:spcPct val="100000"/>
              </a:lnSpc>
            </a:pPr>
            <a:r>
              <a:rPr b="1" lang="en-US" sz="3200" spc="24" strike="noStrike">
                <a:solidFill>
                  <a:srgbClr val="ffffff"/>
                </a:solidFill>
                <a:uFill>
                  <a:solidFill>
                    <a:srgbClr val="ffffff"/>
                  </a:solidFill>
                </a:uFill>
                <a:latin typeface="Microsoft YaHei"/>
              </a:rPr>
              <a:t>驗</a:t>
            </a:r>
            <a:r>
              <a:rPr b="1" lang="en-US" sz="3200" spc="24" strike="noStrike">
                <a:solidFill>
                  <a:srgbClr val="ffffff"/>
                </a:solidFill>
                <a:uFill>
                  <a:solidFill>
                    <a:srgbClr val="ffffff"/>
                  </a:solidFill>
                </a:uFill>
                <a:latin typeface="Microsoft YaHei"/>
              </a:rPr>
              <a:t>	</a:t>
            </a:r>
            <a:r>
              <a:rPr b="1" lang="en-US" sz="3200" spc="24" strike="noStrike">
                <a:solidFill>
                  <a:srgbClr val="ffffff"/>
                </a:solidFill>
                <a:uFill>
                  <a:solidFill>
                    <a:srgbClr val="ffffff"/>
                  </a:solidFill>
                </a:uFill>
                <a:latin typeface="Microsoft YaHei"/>
              </a:rPr>
              <a:t>證</a:t>
            </a:r>
            <a:r>
              <a:rPr b="1" lang="en-US" sz="3200" spc="24" strike="noStrike">
                <a:solidFill>
                  <a:srgbClr val="ffffff"/>
                </a:solidFill>
                <a:uFill>
                  <a:solidFill>
                    <a:srgbClr val="ffffff"/>
                  </a:solidFill>
                </a:uFill>
                <a:latin typeface="Microsoft YaHei"/>
              </a:rPr>
              <a:t>	</a:t>
            </a:r>
            <a:r>
              <a:rPr b="1" lang="en-US" sz="3200" spc="24" strike="noStrike">
                <a:solidFill>
                  <a:srgbClr val="ffffff"/>
                </a:solidFill>
                <a:uFill>
                  <a:solidFill>
                    <a:srgbClr val="ffffff"/>
                  </a:solidFill>
                </a:uFill>
                <a:latin typeface="Microsoft YaHei"/>
              </a:rPr>
              <a:t>數</a:t>
            </a:r>
            <a:r>
              <a:rPr b="1" lang="en-US" sz="3200" spc="24" strike="noStrike">
                <a:solidFill>
                  <a:srgbClr val="ffffff"/>
                </a:solidFill>
                <a:uFill>
                  <a:solidFill>
                    <a:srgbClr val="ffffff"/>
                  </a:solidFill>
                </a:uFill>
                <a:latin typeface="Microsoft YaHei"/>
              </a:rPr>
              <a:t>	</a:t>
            </a:r>
            <a:r>
              <a:rPr b="1" lang="en-US" sz="3200" spc="24" strike="noStrike">
                <a:solidFill>
                  <a:srgbClr val="ffffff"/>
                </a:solidFill>
                <a:uFill>
                  <a:solidFill>
                    <a:srgbClr val="ffffff"/>
                  </a:solidFill>
                </a:uFill>
                <a:latin typeface="Microsoft YaHei"/>
              </a:rPr>
              <a:t>位</a:t>
            </a:r>
            <a:r>
              <a:rPr b="1" lang="en-US" sz="3200" spc="24" strike="noStrike">
                <a:solidFill>
                  <a:srgbClr val="ffffff"/>
                </a:solidFill>
                <a:uFill>
                  <a:solidFill>
                    <a:srgbClr val="ffffff"/>
                  </a:solidFill>
                </a:uFill>
                <a:latin typeface="Microsoft YaHei"/>
              </a:rPr>
              <a:t>	</a:t>
            </a:r>
            <a:r>
              <a:rPr b="1" lang="en-US" sz="3200" spc="24" strike="noStrike">
                <a:solidFill>
                  <a:srgbClr val="ffffff"/>
                </a:solidFill>
                <a:uFill>
                  <a:solidFill>
                    <a:srgbClr val="ffffff"/>
                  </a:solidFill>
                </a:uFill>
                <a:latin typeface="Microsoft YaHei"/>
              </a:rPr>
              <a:t>簽</a:t>
            </a:r>
            <a:r>
              <a:rPr b="1" lang="en-US" sz="3200" spc="24" strike="noStrike">
                <a:solidFill>
                  <a:srgbClr val="ffffff"/>
                </a:solidFill>
                <a:uFill>
                  <a:solidFill>
                    <a:srgbClr val="ffffff"/>
                  </a:solidFill>
                </a:uFill>
                <a:latin typeface="Microsoft YaHei"/>
              </a:rPr>
              <a:t>	</a:t>
            </a:r>
            <a:r>
              <a:rPr b="1" lang="en-US" sz="3200" spc="24" strike="noStrike">
                <a:solidFill>
                  <a:srgbClr val="ffffff"/>
                </a:solidFill>
                <a:uFill>
                  <a:solidFill>
                    <a:srgbClr val="ffffff"/>
                  </a:solidFill>
                </a:uFill>
                <a:latin typeface="Microsoft YaHei"/>
              </a:rPr>
              <a:t>署</a:t>
            </a:r>
            <a:endParaRPr b="0" lang="en-US" sz="1800" spc="-1" strike="noStrike">
              <a:solidFill>
                <a:srgbClr val="ffffff"/>
              </a:solidFill>
              <a:uFill>
                <a:solidFill>
                  <a:srgbClr val="ffffff"/>
                </a:solidFill>
              </a:uFill>
              <a:latin typeface="Arial"/>
            </a:endParaRPr>
          </a:p>
        </p:txBody>
      </p:sp>
      <p:sp>
        <p:nvSpPr>
          <p:cNvPr id="476" name="CustomShape 3"/>
          <p:cNvSpPr/>
          <p:nvPr/>
        </p:nvSpPr>
        <p:spPr>
          <a:xfrm>
            <a:off x="1771560" y="3029040"/>
            <a:ext cx="28080" cy="32760"/>
          </a:xfrm>
          <a:custGeom>
            <a:avLst/>
            <a:gdLst/>
            <a:ahLst/>
            <a:rect l="l" t="t" r="r" b="b"/>
            <a:pathLst>
              <a:path w="28575" h="33019">
                <a:moveTo>
                  <a:pt x="28575" y="0"/>
                </a:moveTo>
                <a:lnTo>
                  <a:pt x="0" y="0"/>
                </a:lnTo>
                <a:lnTo>
                  <a:pt x="0" y="32618"/>
                </a:lnTo>
                <a:lnTo>
                  <a:pt x="28575" y="0"/>
                </a:lnTo>
                <a:close/>
              </a:path>
            </a:pathLst>
          </a:custGeom>
          <a:solidFill>
            <a:srgbClr val="3333cc"/>
          </a:solidFill>
          <a:ln>
            <a:noFill/>
          </a:ln>
        </p:spPr>
        <p:style>
          <a:lnRef idx="0"/>
          <a:fillRef idx="0"/>
          <a:effectRef idx="0"/>
          <a:fontRef idx="minor"/>
        </p:style>
      </p:sp>
      <p:sp>
        <p:nvSpPr>
          <p:cNvPr id="477" name="CustomShape 4"/>
          <p:cNvSpPr/>
          <p:nvPr/>
        </p:nvSpPr>
        <p:spPr>
          <a:xfrm>
            <a:off x="1771560" y="3029040"/>
            <a:ext cx="56880" cy="65160"/>
          </a:xfrm>
          <a:custGeom>
            <a:avLst/>
            <a:gdLst/>
            <a:ahLst/>
            <a:rect l="l" t="t" r="r" b="b"/>
            <a:pathLst>
              <a:path w="57150" h="65405">
                <a:moveTo>
                  <a:pt x="57150" y="0"/>
                </a:moveTo>
                <a:lnTo>
                  <a:pt x="28575" y="0"/>
                </a:lnTo>
                <a:lnTo>
                  <a:pt x="0" y="32618"/>
                </a:lnTo>
                <a:lnTo>
                  <a:pt x="0" y="65237"/>
                </a:lnTo>
                <a:lnTo>
                  <a:pt x="57150" y="0"/>
                </a:lnTo>
                <a:close/>
              </a:path>
            </a:pathLst>
          </a:custGeom>
          <a:solidFill>
            <a:srgbClr val="3233cb"/>
          </a:solidFill>
          <a:ln>
            <a:noFill/>
          </a:ln>
        </p:spPr>
        <p:style>
          <a:lnRef idx="0"/>
          <a:fillRef idx="0"/>
          <a:effectRef idx="0"/>
          <a:fontRef idx="minor"/>
        </p:style>
      </p:sp>
      <p:sp>
        <p:nvSpPr>
          <p:cNvPr id="478" name="CustomShape 5"/>
          <p:cNvSpPr/>
          <p:nvPr/>
        </p:nvSpPr>
        <p:spPr>
          <a:xfrm>
            <a:off x="1771560" y="3029040"/>
            <a:ext cx="75960" cy="86760"/>
          </a:xfrm>
          <a:custGeom>
            <a:avLst/>
            <a:gdLst/>
            <a:ahLst/>
            <a:rect l="l" t="t" r="r" b="b"/>
            <a:pathLst>
              <a:path w="76200" h="86994">
                <a:moveTo>
                  <a:pt x="76200" y="0"/>
                </a:moveTo>
                <a:lnTo>
                  <a:pt x="57150" y="0"/>
                </a:lnTo>
                <a:lnTo>
                  <a:pt x="0" y="65237"/>
                </a:lnTo>
                <a:lnTo>
                  <a:pt x="0" y="86983"/>
                </a:lnTo>
                <a:lnTo>
                  <a:pt x="76200" y="0"/>
                </a:lnTo>
                <a:close/>
              </a:path>
            </a:pathLst>
          </a:custGeom>
          <a:solidFill>
            <a:srgbClr val="3233cb"/>
          </a:solidFill>
          <a:ln>
            <a:noFill/>
          </a:ln>
        </p:spPr>
        <p:style>
          <a:lnRef idx="0"/>
          <a:fillRef idx="0"/>
          <a:effectRef idx="0"/>
          <a:fontRef idx="minor"/>
        </p:style>
      </p:sp>
      <p:sp>
        <p:nvSpPr>
          <p:cNvPr id="479" name="CustomShape 6"/>
          <p:cNvSpPr/>
          <p:nvPr/>
        </p:nvSpPr>
        <p:spPr>
          <a:xfrm>
            <a:off x="1771560" y="3029040"/>
            <a:ext cx="104400" cy="119520"/>
          </a:xfrm>
          <a:custGeom>
            <a:avLst/>
            <a:gdLst/>
            <a:ahLst/>
            <a:rect l="l" t="t" r="r" b="b"/>
            <a:pathLst>
              <a:path w="104775" h="120014">
                <a:moveTo>
                  <a:pt x="104775" y="0"/>
                </a:moveTo>
                <a:lnTo>
                  <a:pt x="76200" y="0"/>
                </a:lnTo>
                <a:lnTo>
                  <a:pt x="0" y="86983"/>
                </a:lnTo>
                <a:lnTo>
                  <a:pt x="0" y="119601"/>
                </a:lnTo>
                <a:lnTo>
                  <a:pt x="104775" y="0"/>
                </a:lnTo>
                <a:close/>
              </a:path>
            </a:pathLst>
          </a:custGeom>
          <a:solidFill>
            <a:srgbClr val="3233cb"/>
          </a:solidFill>
          <a:ln>
            <a:noFill/>
          </a:ln>
        </p:spPr>
        <p:style>
          <a:lnRef idx="0"/>
          <a:fillRef idx="0"/>
          <a:effectRef idx="0"/>
          <a:fontRef idx="minor"/>
        </p:style>
      </p:sp>
      <p:sp>
        <p:nvSpPr>
          <p:cNvPr id="480" name="CustomShape 7"/>
          <p:cNvSpPr/>
          <p:nvPr/>
        </p:nvSpPr>
        <p:spPr>
          <a:xfrm>
            <a:off x="1771560" y="3029040"/>
            <a:ext cx="132840" cy="151920"/>
          </a:xfrm>
          <a:custGeom>
            <a:avLst/>
            <a:gdLst/>
            <a:ahLst/>
            <a:rect l="l" t="t" r="r" b="b"/>
            <a:pathLst>
              <a:path w="133350" h="152400">
                <a:moveTo>
                  <a:pt x="133350" y="0"/>
                </a:moveTo>
                <a:lnTo>
                  <a:pt x="104775" y="0"/>
                </a:lnTo>
                <a:lnTo>
                  <a:pt x="0" y="119601"/>
                </a:lnTo>
                <a:lnTo>
                  <a:pt x="0" y="152220"/>
                </a:lnTo>
                <a:lnTo>
                  <a:pt x="133350" y="0"/>
                </a:lnTo>
                <a:close/>
              </a:path>
            </a:pathLst>
          </a:custGeom>
          <a:solidFill>
            <a:srgbClr val="3234cb"/>
          </a:solidFill>
          <a:ln>
            <a:noFill/>
          </a:ln>
        </p:spPr>
        <p:style>
          <a:lnRef idx="0"/>
          <a:fillRef idx="0"/>
          <a:effectRef idx="0"/>
          <a:fontRef idx="minor"/>
        </p:style>
      </p:sp>
      <p:sp>
        <p:nvSpPr>
          <p:cNvPr id="481" name="CustomShape 8"/>
          <p:cNvSpPr/>
          <p:nvPr/>
        </p:nvSpPr>
        <p:spPr>
          <a:xfrm>
            <a:off x="1771560" y="3029040"/>
            <a:ext cx="161640" cy="185040"/>
          </a:xfrm>
          <a:custGeom>
            <a:avLst/>
            <a:gdLst/>
            <a:ahLst/>
            <a:rect l="l" t="t" r="r" b="b"/>
            <a:pathLst>
              <a:path w="161925" h="185419">
                <a:moveTo>
                  <a:pt x="161925" y="0"/>
                </a:moveTo>
                <a:lnTo>
                  <a:pt x="133350" y="0"/>
                </a:lnTo>
                <a:lnTo>
                  <a:pt x="0" y="152220"/>
                </a:lnTo>
                <a:lnTo>
                  <a:pt x="0" y="184838"/>
                </a:lnTo>
                <a:lnTo>
                  <a:pt x="161925" y="0"/>
                </a:lnTo>
                <a:close/>
              </a:path>
            </a:pathLst>
          </a:custGeom>
          <a:solidFill>
            <a:srgbClr val="3236cb"/>
          </a:solidFill>
          <a:ln>
            <a:noFill/>
          </a:ln>
        </p:spPr>
        <p:style>
          <a:lnRef idx="0"/>
          <a:fillRef idx="0"/>
          <a:effectRef idx="0"/>
          <a:fontRef idx="minor"/>
        </p:style>
      </p:sp>
      <p:sp>
        <p:nvSpPr>
          <p:cNvPr id="482" name="CustomShape 9"/>
          <p:cNvSpPr/>
          <p:nvPr/>
        </p:nvSpPr>
        <p:spPr>
          <a:xfrm>
            <a:off x="1771560" y="3029040"/>
            <a:ext cx="180720" cy="206640"/>
          </a:xfrm>
          <a:custGeom>
            <a:avLst/>
            <a:gdLst/>
            <a:ahLst/>
            <a:rect l="l" t="t" r="r" b="b"/>
            <a:pathLst>
              <a:path w="180975" h="207010">
                <a:moveTo>
                  <a:pt x="180975" y="0"/>
                </a:moveTo>
                <a:lnTo>
                  <a:pt x="161925" y="0"/>
                </a:lnTo>
                <a:lnTo>
                  <a:pt x="0" y="184838"/>
                </a:lnTo>
                <a:lnTo>
                  <a:pt x="0" y="206584"/>
                </a:lnTo>
                <a:lnTo>
                  <a:pt x="180975" y="0"/>
                </a:lnTo>
                <a:close/>
              </a:path>
            </a:pathLst>
          </a:custGeom>
          <a:solidFill>
            <a:srgbClr val="3236cb"/>
          </a:solidFill>
          <a:ln>
            <a:noFill/>
          </a:ln>
        </p:spPr>
        <p:style>
          <a:lnRef idx="0"/>
          <a:fillRef idx="0"/>
          <a:effectRef idx="0"/>
          <a:fontRef idx="minor"/>
        </p:style>
      </p:sp>
      <p:sp>
        <p:nvSpPr>
          <p:cNvPr id="483" name="CustomShape 10"/>
          <p:cNvSpPr/>
          <p:nvPr/>
        </p:nvSpPr>
        <p:spPr>
          <a:xfrm>
            <a:off x="1771560" y="3029040"/>
            <a:ext cx="209160" cy="239040"/>
          </a:xfrm>
          <a:custGeom>
            <a:avLst/>
            <a:gdLst/>
            <a:ahLst/>
            <a:rect l="l" t="t" r="r" b="b"/>
            <a:pathLst>
              <a:path w="209550" h="239395">
                <a:moveTo>
                  <a:pt x="209550" y="0"/>
                </a:moveTo>
                <a:lnTo>
                  <a:pt x="180975" y="0"/>
                </a:lnTo>
                <a:lnTo>
                  <a:pt x="0" y="206584"/>
                </a:lnTo>
                <a:lnTo>
                  <a:pt x="0" y="239203"/>
                </a:lnTo>
                <a:lnTo>
                  <a:pt x="209550" y="0"/>
                </a:lnTo>
                <a:close/>
              </a:path>
            </a:pathLst>
          </a:custGeom>
          <a:solidFill>
            <a:srgbClr val="3237cb"/>
          </a:solidFill>
          <a:ln>
            <a:noFill/>
          </a:ln>
        </p:spPr>
        <p:style>
          <a:lnRef idx="0"/>
          <a:fillRef idx="0"/>
          <a:effectRef idx="0"/>
          <a:fontRef idx="minor"/>
        </p:style>
      </p:sp>
      <p:sp>
        <p:nvSpPr>
          <p:cNvPr id="484" name="CustomShape 11"/>
          <p:cNvSpPr/>
          <p:nvPr/>
        </p:nvSpPr>
        <p:spPr>
          <a:xfrm>
            <a:off x="1771560" y="3029040"/>
            <a:ext cx="237600" cy="272160"/>
          </a:xfrm>
          <a:custGeom>
            <a:avLst/>
            <a:gdLst/>
            <a:ahLst/>
            <a:rect l="l" t="t" r="r" b="b"/>
            <a:pathLst>
              <a:path w="238125" h="272414">
                <a:moveTo>
                  <a:pt x="238125" y="0"/>
                </a:moveTo>
                <a:lnTo>
                  <a:pt x="209550" y="0"/>
                </a:lnTo>
                <a:lnTo>
                  <a:pt x="0" y="239203"/>
                </a:lnTo>
                <a:lnTo>
                  <a:pt x="0" y="271821"/>
                </a:lnTo>
                <a:lnTo>
                  <a:pt x="238125" y="0"/>
                </a:lnTo>
                <a:close/>
              </a:path>
            </a:pathLst>
          </a:custGeom>
          <a:solidFill>
            <a:srgbClr val="3237cb"/>
          </a:solidFill>
          <a:ln>
            <a:noFill/>
          </a:ln>
        </p:spPr>
        <p:style>
          <a:lnRef idx="0"/>
          <a:fillRef idx="0"/>
          <a:effectRef idx="0"/>
          <a:fontRef idx="minor"/>
        </p:style>
      </p:sp>
      <p:sp>
        <p:nvSpPr>
          <p:cNvPr id="485" name="CustomShape 12"/>
          <p:cNvSpPr/>
          <p:nvPr/>
        </p:nvSpPr>
        <p:spPr>
          <a:xfrm>
            <a:off x="1771560" y="3029040"/>
            <a:ext cx="266400" cy="304560"/>
          </a:xfrm>
          <a:custGeom>
            <a:avLst/>
            <a:gdLst/>
            <a:ahLst/>
            <a:rect l="l" t="t" r="r" b="b"/>
            <a:pathLst>
              <a:path w="266700" h="304800">
                <a:moveTo>
                  <a:pt x="266700" y="0"/>
                </a:moveTo>
                <a:lnTo>
                  <a:pt x="238125" y="0"/>
                </a:lnTo>
                <a:lnTo>
                  <a:pt x="0" y="271821"/>
                </a:lnTo>
                <a:lnTo>
                  <a:pt x="0" y="304440"/>
                </a:lnTo>
                <a:lnTo>
                  <a:pt x="266700" y="0"/>
                </a:lnTo>
                <a:close/>
              </a:path>
            </a:pathLst>
          </a:custGeom>
          <a:solidFill>
            <a:srgbClr val="3238cb"/>
          </a:solidFill>
          <a:ln>
            <a:noFill/>
          </a:ln>
        </p:spPr>
        <p:style>
          <a:lnRef idx="0"/>
          <a:fillRef idx="0"/>
          <a:effectRef idx="0"/>
          <a:fontRef idx="minor"/>
        </p:style>
      </p:sp>
      <p:sp>
        <p:nvSpPr>
          <p:cNvPr id="486" name="CustomShape 13"/>
          <p:cNvSpPr/>
          <p:nvPr/>
        </p:nvSpPr>
        <p:spPr>
          <a:xfrm>
            <a:off x="1771560" y="3029040"/>
            <a:ext cx="285480" cy="326160"/>
          </a:xfrm>
          <a:custGeom>
            <a:avLst/>
            <a:gdLst/>
            <a:ahLst/>
            <a:rect l="l" t="t" r="r" b="b"/>
            <a:pathLst>
              <a:path w="285750" h="326389">
                <a:moveTo>
                  <a:pt x="285750" y="0"/>
                </a:moveTo>
                <a:lnTo>
                  <a:pt x="266700" y="0"/>
                </a:lnTo>
                <a:lnTo>
                  <a:pt x="0" y="304440"/>
                </a:lnTo>
                <a:lnTo>
                  <a:pt x="0" y="326186"/>
                </a:lnTo>
                <a:lnTo>
                  <a:pt x="285750" y="0"/>
                </a:lnTo>
                <a:close/>
              </a:path>
            </a:pathLst>
          </a:custGeom>
          <a:solidFill>
            <a:srgbClr val="323acb"/>
          </a:solidFill>
          <a:ln>
            <a:noFill/>
          </a:ln>
        </p:spPr>
        <p:style>
          <a:lnRef idx="0"/>
          <a:fillRef idx="0"/>
          <a:effectRef idx="0"/>
          <a:fontRef idx="minor"/>
        </p:style>
      </p:sp>
      <p:sp>
        <p:nvSpPr>
          <p:cNvPr id="487" name="CustomShape 14"/>
          <p:cNvSpPr/>
          <p:nvPr/>
        </p:nvSpPr>
        <p:spPr>
          <a:xfrm>
            <a:off x="1771560" y="3029040"/>
            <a:ext cx="313920" cy="358920"/>
          </a:xfrm>
          <a:custGeom>
            <a:avLst/>
            <a:gdLst/>
            <a:ahLst/>
            <a:rect l="l" t="t" r="r" b="b"/>
            <a:pathLst>
              <a:path w="314325" h="359410">
                <a:moveTo>
                  <a:pt x="314325" y="0"/>
                </a:moveTo>
                <a:lnTo>
                  <a:pt x="285750" y="0"/>
                </a:lnTo>
                <a:lnTo>
                  <a:pt x="0" y="326186"/>
                </a:lnTo>
                <a:lnTo>
                  <a:pt x="0" y="358804"/>
                </a:lnTo>
                <a:lnTo>
                  <a:pt x="314325" y="0"/>
                </a:lnTo>
                <a:close/>
              </a:path>
            </a:pathLst>
          </a:custGeom>
          <a:solidFill>
            <a:srgbClr val="323bca"/>
          </a:solidFill>
          <a:ln>
            <a:noFill/>
          </a:ln>
        </p:spPr>
        <p:style>
          <a:lnRef idx="0"/>
          <a:fillRef idx="0"/>
          <a:effectRef idx="0"/>
          <a:fontRef idx="minor"/>
        </p:style>
      </p:sp>
      <p:sp>
        <p:nvSpPr>
          <p:cNvPr id="488" name="CustomShape 15"/>
          <p:cNvSpPr/>
          <p:nvPr/>
        </p:nvSpPr>
        <p:spPr>
          <a:xfrm>
            <a:off x="1771560" y="3029040"/>
            <a:ext cx="342720" cy="391320"/>
          </a:xfrm>
          <a:custGeom>
            <a:avLst/>
            <a:gdLst/>
            <a:ahLst/>
            <a:rect l="l" t="t" r="r" b="b"/>
            <a:pathLst>
              <a:path w="342900" h="391795">
                <a:moveTo>
                  <a:pt x="342900" y="0"/>
                </a:moveTo>
                <a:lnTo>
                  <a:pt x="314325" y="0"/>
                </a:lnTo>
                <a:lnTo>
                  <a:pt x="0" y="358804"/>
                </a:lnTo>
                <a:lnTo>
                  <a:pt x="0" y="391423"/>
                </a:lnTo>
                <a:lnTo>
                  <a:pt x="342900" y="0"/>
                </a:lnTo>
                <a:close/>
              </a:path>
            </a:pathLst>
          </a:custGeom>
          <a:solidFill>
            <a:srgbClr val="323bca"/>
          </a:solidFill>
          <a:ln>
            <a:noFill/>
          </a:ln>
        </p:spPr>
        <p:style>
          <a:lnRef idx="0"/>
          <a:fillRef idx="0"/>
          <a:effectRef idx="0"/>
          <a:fontRef idx="minor"/>
        </p:style>
      </p:sp>
      <p:sp>
        <p:nvSpPr>
          <p:cNvPr id="489" name="CustomShape 16"/>
          <p:cNvSpPr/>
          <p:nvPr/>
        </p:nvSpPr>
        <p:spPr>
          <a:xfrm>
            <a:off x="1771560" y="3029040"/>
            <a:ext cx="371160" cy="423720"/>
          </a:xfrm>
          <a:custGeom>
            <a:avLst/>
            <a:gdLst/>
            <a:ahLst/>
            <a:rect l="l" t="t" r="r" b="b"/>
            <a:pathLst>
              <a:path w="371475" h="424179">
                <a:moveTo>
                  <a:pt x="371475" y="0"/>
                </a:moveTo>
                <a:lnTo>
                  <a:pt x="342900" y="0"/>
                </a:lnTo>
                <a:lnTo>
                  <a:pt x="0" y="391423"/>
                </a:lnTo>
                <a:lnTo>
                  <a:pt x="0" y="424042"/>
                </a:lnTo>
                <a:lnTo>
                  <a:pt x="371475" y="0"/>
                </a:lnTo>
                <a:close/>
              </a:path>
            </a:pathLst>
          </a:custGeom>
          <a:solidFill>
            <a:srgbClr val="323cca"/>
          </a:solidFill>
          <a:ln>
            <a:noFill/>
          </a:ln>
        </p:spPr>
        <p:style>
          <a:lnRef idx="0"/>
          <a:fillRef idx="0"/>
          <a:effectRef idx="0"/>
          <a:fontRef idx="minor"/>
        </p:style>
      </p:sp>
      <p:sp>
        <p:nvSpPr>
          <p:cNvPr id="490" name="CustomShape 17"/>
          <p:cNvSpPr/>
          <p:nvPr/>
        </p:nvSpPr>
        <p:spPr>
          <a:xfrm>
            <a:off x="1771560" y="3029040"/>
            <a:ext cx="390240" cy="446040"/>
          </a:xfrm>
          <a:custGeom>
            <a:avLst/>
            <a:gdLst/>
            <a:ahLst/>
            <a:rect l="l" t="t" r="r" b="b"/>
            <a:pathLst>
              <a:path w="390525" h="446404">
                <a:moveTo>
                  <a:pt x="390525" y="0"/>
                </a:moveTo>
                <a:lnTo>
                  <a:pt x="371475" y="0"/>
                </a:lnTo>
                <a:lnTo>
                  <a:pt x="0" y="424042"/>
                </a:lnTo>
                <a:lnTo>
                  <a:pt x="0" y="445787"/>
                </a:lnTo>
                <a:lnTo>
                  <a:pt x="390525" y="0"/>
                </a:lnTo>
                <a:close/>
              </a:path>
            </a:pathLst>
          </a:custGeom>
          <a:solidFill>
            <a:srgbClr val="323cca"/>
          </a:solidFill>
          <a:ln>
            <a:noFill/>
          </a:ln>
        </p:spPr>
        <p:style>
          <a:lnRef idx="0"/>
          <a:fillRef idx="0"/>
          <a:effectRef idx="0"/>
          <a:fontRef idx="minor"/>
        </p:style>
      </p:sp>
      <p:sp>
        <p:nvSpPr>
          <p:cNvPr id="491" name="CustomShape 18"/>
          <p:cNvSpPr/>
          <p:nvPr/>
        </p:nvSpPr>
        <p:spPr>
          <a:xfrm>
            <a:off x="1771560" y="3029040"/>
            <a:ext cx="418680" cy="478440"/>
          </a:xfrm>
          <a:custGeom>
            <a:avLst/>
            <a:gdLst/>
            <a:ahLst/>
            <a:rect l="l" t="t" r="r" b="b"/>
            <a:pathLst>
              <a:path w="419100" h="478789">
                <a:moveTo>
                  <a:pt x="419100" y="0"/>
                </a:moveTo>
                <a:lnTo>
                  <a:pt x="390525" y="0"/>
                </a:lnTo>
                <a:lnTo>
                  <a:pt x="0" y="445787"/>
                </a:lnTo>
                <a:lnTo>
                  <a:pt x="0" y="478406"/>
                </a:lnTo>
                <a:lnTo>
                  <a:pt x="419100" y="0"/>
                </a:lnTo>
                <a:close/>
              </a:path>
            </a:pathLst>
          </a:custGeom>
          <a:solidFill>
            <a:srgbClr val="323dca"/>
          </a:solidFill>
          <a:ln>
            <a:noFill/>
          </a:ln>
        </p:spPr>
        <p:style>
          <a:lnRef idx="0"/>
          <a:fillRef idx="0"/>
          <a:effectRef idx="0"/>
          <a:fontRef idx="minor"/>
        </p:style>
      </p:sp>
      <p:sp>
        <p:nvSpPr>
          <p:cNvPr id="492" name="CustomShape 19"/>
          <p:cNvSpPr/>
          <p:nvPr/>
        </p:nvSpPr>
        <p:spPr>
          <a:xfrm>
            <a:off x="1771560" y="3029040"/>
            <a:ext cx="447480" cy="510840"/>
          </a:xfrm>
          <a:custGeom>
            <a:avLst/>
            <a:gdLst/>
            <a:ahLst/>
            <a:rect l="l" t="t" r="r" b="b"/>
            <a:pathLst>
              <a:path w="447675" h="511175">
                <a:moveTo>
                  <a:pt x="447675" y="0"/>
                </a:moveTo>
                <a:lnTo>
                  <a:pt x="419100" y="0"/>
                </a:lnTo>
                <a:lnTo>
                  <a:pt x="0" y="478406"/>
                </a:lnTo>
                <a:lnTo>
                  <a:pt x="0" y="511025"/>
                </a:lnTo>
                <a:lnTo>
                  <a:pt x="447675" y="0"/>
                </a:lnTo>
                <a:close/>
              </a:path>
            </a:pathLst>
          </a:custGeom>
          <a:solidFill>
            <a:srgbClr val="323fca"/>
          </a:solidFill>
          <a:ln>
            <a:noFill/>
          </a:ln>
        </p:spPr>
        <p:style>
          <a:lnRef idx="0"/>
          <a:fillRef idx="0"/>
          <a:effectRef idx="0"/>
          <a:fontRef idx="minor"/>
        </p:style>
      </p:sp>
      <p:sp>
        <p:nvSpPr>
          <p:cNvPr id="493" name="CustomShape 20"/>
          <p:cNvSpPr/>
          <p:nvPr/>
        </p:nvSpPr>
        <p:spPr>
          <a:xfrm>
            <a:off x="1771560" y="3029040"/>
            <a:ext cx="475920" cy="543960"/>
          </a:xfrm>
          <a:custGeom>
            <a:avLst/>
            <a:gdLst/>
            <a:ahLst/>
            <a:rect l="l" t="t" r="r" b="b"/>
            <a:pathLst>
              <a:path w="476250" h="544195">
                <a:moveTo>
                  <a:pt x="476250" y="0"/>
                </a:moveTo>
                <a:lnTo>
                  <a:pt x="447675" y="0"/>
                </a:lnTo>
                <a:lnTo>
                  <a:pt x="0" y="511025"/>
                </a:lnTo>
                <a:lnTo>
                  <a:pt x="0" y="543643"/>
                </a:lnTo>
                <a:lnTo>
                  <a:pt x="476250" y="0"/>
                </a:lnTo>
                <a:close/>
              </a:path>
            </a:pathLst>
          </a:custGeom>
          <a:solidFill>
            <a:srgbClr val="3140ca"/>
          </a:solidFill>
          <a:ln>
            <a:noFill/>
          </a:ln>
        </p:spPr>
        <p:style>
          <a:lnRef idx="0"/>
          <a:fillRef idx="0"/>
          <a:effectRef idx="0"/>
          <a:fontRef idx="minor"/>
        </p:style>
      </p:sp>
      <p:sp>
        <p:nvSpPr>
          <p:cNvPr id="494" name="CustomShape 21"/>
          <p:cNvSpPr/>
          <p:nvPr/>
        </p:nvSpPr>
        <p:spPr>
          <a:xfrm>
            <a:off x="1771560" y="3029040"/>
            <a:ext cx="495000" cy="565560"/>
          </a:xfrm>
          <a:custGeom>
            <a:avLst/>
            <a:gdLst/>
            <a:ahLst/>
            <a:rect l="l" t="t" r="r" b="b"/>
            <a:pathLst>
              <a:path w="495300" h="565785">
                <a:moveTo>
                  <a:pt x="495300" y="0"/>
                </a:moveTo>
                <a:lnTo>
                  <a:pt x="476250" y="0"/>
                </a:lnTo>
                <a:lnTo>
                  <a:pt x="0" y="543643"/>
                </a:lnTo>
                <a:lnTo>
                  <a:pt x="0" y="565389"/>
                </a:lnTo>
                <a:lnTo>
                  <a:pt x="495300" y="0"/>
                </a:lnTo>
                <a:close/>
              </a:path>
            </a:pathLst>
          </a:custGeom>
          <a:solidFill>
            <a:srgbClr val="3140ca"/>
          </a:solidFill>
          <a:ln>
            <a:noFill/>
          </a:ln>
        </p:spPr>
        <p:style>
          <a:lnRef idx="0"/>
          <a:fillRef idx="0"/>
          <a:effectRef idx="0"/>
          <a:fontRef idx="minor"/>
        </p:style>
      </p:sp>
      <p:sp>
        <p:nvSpPr>
          <p:cNvPr id="495" name="CustomShape 22"/>
          <p:cNvSpPr/>
          <p:nvPr/>
        </p:nvSpPr>
        <p:spPr>
          <a:xfrm>
            <a:off x="1771560" y="3029040"/>
            <a:ext cx="523440" cy="597960"/>
          </a:xfrm>
          <a:custGeom>
            <a:avLst/>
            <a:gdLst/>
            <a:ahLst/>
            <a:rect l="l" t="t" r="r" b="b"/>
            <a:pathLst>
              <a:path w="523875" h="598170">
                <a:moveTo>
                  <a:pt x="523875" y="0"/>
                </a:moveTo>
                <a:lnTo>
                  <a:pt x="495300" y="0"/>
                </a:lnTo>
                <a:lnTo>
                  <a:pt x="0" y="565389"/>
                </a:lnTo>
                <a:lnTo>
                  <a:pt x="0" y="598008"/>
                </a:lnTo>
                <a:lnTo>
                  <a:pt x="523875" y="0"/>
                </a:lnTo>
                <a:close/>
              </a:path>
            </a:pathLst>
          </a:custGeom>
          <a:solidFill>
            <a:srgbClr val="3141c8"/>
          </a:solidFill>
          <a:ln>
            <a:noFill/>
          </a:ln>
        </p:spPr>
        <p:style>
          <a:lnRef idx="0"/>
          <a:fillRef idx="0"/>
          <a:effectRef idx="0"/>
          <a:fontRef idx="minor"/>
        </p:style>
      </p:sp>
      <p:sp>
        <p:nvSpPr>
          <p:cNvPr id="496" name="CustomShape 23"/>
          <p:cNvSpPr/>
          <p:nvPr/>
        </p:nvSpPr>
        <p:spPr>
          <a:xfrm>
            <a:off x="1771560" y="3029040"/>
            <a:ext cx="552240" cy="630720"/>
          </a:xfrm>
          <a:custGeom>
            <a:avLst/>
            <a:gdLst/>
            <a:ahLst/>
            <a:rect l="l" t="t" r="r" b="b"/>
            <a:pathLst>
              <a:path w="552450" h="631189">
                <a:moveTo>
                  <a:pt x="552450" y="0"/>
                </a:moveTo>
                <a:lnTo>
                  <a:pt x="523875" y="0"/>
                </a:lnTo>
                <a:lnTo>
                  <a:pt x="0" y="598008"/>
                </a:lnTo>
                <a:lnTo>
                  <a:pt x="0" y="630626"/>
                </a:lnTo>
                <a:lnTo>
                  <a:pt x="552450" y="0"/>
                </a:lnTo>
                <a:close/>
              </a:path>
            </a:pathLst>
          </a:custGeom>
          <a:solidFill>
            <a:srgbClr val="3142c8"/>
          </a:solidFill>
          <a:ln>
            <a:noFill/>
          </a:ln>
        </p:spPr>
        <p:style>
          <a:lnRef idx="0"/>
          <a:fillRef idx="0"/>
          <a:effectRef idx="0"/>
          <a:fontRef idx="minor"/>
        </p:style>
      </p:sp>
      <p:sp>
        <p:nvSpPr>
          <p:cNvPr id="497" name="CustomShape 24"/>
          <p:cNvSpPr/>
          <p:nvPr/>
        </p:nvSpPr>
        <p:spPr>
          <a:xfrm>
            <a:off x="1771560" y="3029040"/>
            <a:ext cx="580680" cy="663120"/>
          </a:xfrm>
          <a:custGeom>
            <a:avLst/>
            <a:gdLst/>
            <a:ahLst/>
            <a:rect l="l" t="t" r="r" b="b"/>
            <a:pathLst>
              <a:path w="581025" h="663575">
                <a:moveTo>
                  <a:pt x="581025" y="0"/>
                </a:moveTo>
                <a:lnTo>
                  <a:pt x="552450" y="0"/>
                </a:lnTo>
                <a:lnTo>
                  <a:pt x="0" y="630626"/>
                </a:lnTo>
                <a:lnTo>
                  <a:pt x="0" y="663245"/>
                </a:lnTo>
                <a:lnTo>
                  <a:pt x="581025" y="0"/>
                </a:lnTo>
                <a:close/>
              </a:path>
            </a:pathLst>
          </a:custGeom>
          <a:solidFill>
            <a:srgbClr val="3144c8"/>
          </a:solidFill>
          <a:ln>
            <a:noFill/>
          </a:ln>
        </p:spPr>
        <p:style>
          <a:lnRef idx="0"/>
          <a:fillRef idx="0"/>
          <a:effectRef idx="0"/>
          <a:fontRef idx="minor"/>
        </p:style>
      </p:sp>
      <p:sp>
        <p:nvSpPr>
          <p:cNvPr id="498" name="CustomShape 25"/>
          <p:cNvSpPr/>
          <p:nvPr/>
        </p:nvSpPr>
        <p:spPr>
          <a:xfrm>
            <a:off x="1771560" y="3029040"/>
            <a:ext cx="599760" cy="684720"/>
          </a:xfrm>
          <a:custGeom>
            <a:avLst/>
            <a:gdLst/>
            <a:ahLst/>
            <a:rect l="l" t="t" r="r" b="b"/>
            <a:pathLst>
              <a:path w="600075" h="685164">
                <a:moveTo>
                  <a:pt x="600075" y="0"/>
                </a:moveTo>
                <a:lnTo>
                  <a:pt x="581025" y="0"/>
                </a:lnTo>
                <a:lnTo>
                  <a:pt x="0" y="663245"/>
                </a:lnTo>
                <a:lnTo>
                  <a:pt x="0" y="684991"/>
                </a:lnTo>
                <a:lnTo>
                  <a:pt x="600075" y="0"/>
                </a:lnTo>
                <a:close/>
              </a:path>
            </a:pathLst>
          </a:custGeom>
          <a:solidFill>
            <a:srgbClr val="3145c8"/>
          </a:solidFill>
          <a:ln>
            <a:noFill/>
          </a:ln>
        </p:spPr>
        <p:style>
          <a:lnRef idx="0"/>
          <a:fillRef idx="0"/>
          <a:effectRef idx="0"/>
          <a:fontRef idx="minor"/>
        </p:style>
      </p:sp>
      <p:sp>
        <p:nvSpPr>
          <p:cNvPr id="499" name="CustomShape 26"/>
          <p:cNvSpPr/>
          <p:nvPr/>
        </p:nvSpPr>
        <p:spPr>
          <a:xfrm>
            <a:off x="1771560" y="3029040"/>
            <a:ext cx="628200" cy="717840"/>
          </a:xfrm>
          <a:custGeom>
            <a:avLst/>
            <a:gdLst/>
            <a:ahLst/>
            <a:rect l="l" t="t" r="r" b="b"/>
            <a:pathLst>
              <a:path w="628650" h="718185">
                <a:moveTo>
                  <a:pt x="628650" y="0"/>
                </a:moveTo>
                <a:lnTo>
                  <a:pt x="600075" y="0"/>
                </a:lnTo>
                <a:lnTo>
                  <a:pt x="0" y="684991"/>
                </a:lnTo>
                <a:lnTo>
                  <a:pt x="0" y="717609"/>
                </a:lnTo>
                <a:lnTo>
                  <a:pt x="628650" y="0"/>
                </a:lnTo>
                <a:close/>
              </a:path>
            </a:pathLst>
          </a:custGeom>
          <a:solidFill>
            <a:srgbClr val="3146c8"/>
          </a:solidFill>
          <a:ln>
            <a:noFill/>
          </a:ln>
        </p:spPr>
        <p:style>
          <a:lnRef idx="0"/>
          <a:fillRef idx="0"/>
          <a:effectRef idx="0"/>
          <a:fontRef idx="minor"/>
        </p:style>
      </p:sp>
      <p:sp>
        <p:nvSpPr>
          <p:cNvPr id="500" name="CustomShape 27"/>
          <p:cNvSpPr/>
          <p:nvPr/>
        </p:nvSpPr>
        <p:spPr>
          <a:xfrm>
            <a:off x="1771560" y="3029040"/>
            <a:ext cx="657000" cy="750240"/>
          </a:xfrm>
          <a:custGeom>
            <a:avLst/>
            <a:gdLst/>
            <a:ahLst/>
            <a:rect l="l" t="t" r="r" b="b"/>
            <a:pathLst>
              <a:path w="657225" h="750570">
                <a:moveTo>
                  <a:pt x="657225" y="0"/>
                </a:moveTo>
                <a:lnTo>
                  <a:pt x="628650" y="0"/>
                </a:lnTo>
                <a:lnTo>
                  <a:pt x="0" y="717609"/>
                </a:lnTo>
                <a:lnTo>
                  <a:pt x="0" y="750228"/>
                </a:lnTo>
                <a:lnTo>
                  <a:pt x="657225" y="0"/>
                </a:lnTo>
                <a:close/>
              </a:path>
            </a:pathLst>
          </a:custGeom>
          <a:solidFill>
            <a:srgbClr val="3146c8"/>
          </a:solidFill>
          <a:ln>
            <a:noFill/>
          </a:ln>
        </p:spPr>
        <p:style>
          <a:lnRef idx="0"/>
          <a:fillRef idx="0"/>
          <a:effectRef idx="0"/>
          <a:fontRef idx="minor"/>
        </p:style>
      </p:sp>
      <p:sp>
        <p:nvSpPr>
          <p:cNvPr id="501" name="CustomShape 28"/>
          <p:cNvSpPr/>
          <p:nvPr/>
        </p:nvSpPr>
        <p:spPr>
          <a:xfrm>
            <a:off x="1771560" y="3029040"/>
            <a:ext cx="685440" cy="782640"/>
          </a:xfrm>
          <a:custGeom>
            <a:avLst/>
            <a:gdLst/>
            <a:ahLst/>
            <a:rect l="l" t="t" r="r" b="b"/>
            <a:pathLst>
              <a:path w="685800" h="782954">
                <a:moveTo>
                  <a:pt x="685800" y="0"/>
                </a:moveTo>
                <a:lnTo>
                  <a:pt x="657225" y="0"/>
                </a:lnTo>
                <a:lnTo>
                  <a:pt x="0" y="750228"/>
                </a:lnTo>
                <a:lnTo>
                  <a:pt x="0" y="782847"/>
                </a:lnTo>
                <a:lnTo>
                  <a:pt x="685800" y="0"/>
                </a:lnTo>
                <a:close/>
              </a:path>
            </a:pathLst>
          </a:custGeom>
          <a:solidFill>
            <a:srgbClr val="3149c7"/>
          </a:solidFill>
          <a:ln>
            <a:noFill/>
          </a:ln>
        </p:spPr>
        <p:style>
          <a:lnRef idx="0"/>
          <a:fillRef idx="0"/>
          <a:effectRef idx="0"/>
          <a:fontRef idx="minor"/>
        </p:style>
      </p:sp>
      <p:sp>
        <p:nvSpPr>
          <p:cNvPr id="502" name="CustomShape 29"/>
          <p:cNvSpPr/>
          <p:nvPr/>
        </p:nvSpPr>
        <p:spPr>
          <a:xfrm>
            <a:off x="1771560" y="3029040"/>
            <a:ext cx="704520" cy="804960"/>
          </a:xfrm>
          <a:custGeom>
            <a:avLst/>
            <a:gdLst/>
            <a:ahLst/>
            <a:rect l="l" t="t" r="r" b="b"/>
            <a:pathLst>
              <a:path w="704850" h="805179">
                <a:moveTo>
                  <a:pt x="704850" y="0"/>
                </a:moveTo>
                <a:lnTo>
                  <a:pt x="685800" y="0"/>
                </a:lnTo>
                <a:lnTo>
                  <a:pt x="0" y="782847"/>
                </a:lnTo>
                <a:lnTo>
                  <a:pt x="0" y="804592"/>
                </a:lnTo>
                <a:lnTo>
                  <a:pt x="704850" y="0"/>
                </a:lnTo>
                <a:close/>
              </a:path>
            </a:pathLst>
          </a:custGeom>
          <a:solidFill>
            <a:srgbClr val="314ac7"/>
          </a:solidFill>
          <a:ln>
            <a:noFill/>
          </a:ln>
        </p:spPr>
        <p:style>
          <a:lnRef idx="0"/>
          <a:fillRef idx="0"/>
          <a:effectRef idx="0"/>
          <a:fontRef idx="minor"/>
        </p:style>
      </p:sp>
      <p:sp>
        <p:nvSpPr>
          <p:cNvPr id="503" name="CustomShape 30"/>
          <p:cNvSpPr/>
          <p:nvPr/>
        </p:nvSpPr>
        <p:spPr>
          <a:xfrm>
            <a:off x="1771560" y="3029040"/>
            <a:ext cx="732960" cy="837360"/>
          </a:xfrm>
          <a:custGeom>
            <a:avLst/>
            <a:gdLst/>
            <a:ahLst/>
            <a:rect l="l" t="t" r="r" b="b"/>
            <a:pathLst>
              <a:path w="733425" h="837564">
                <a:moveTo>
                  <a:pt x="733425" y="0"/>
                </a:moveTo>
                <a:lnTo>
                  <a:pt x="704850" y="0"/>
                </a:lnTo>
                <a:lnTo>
                  <a:pt x="0" y="804592"/>
                </a:lnTo>
                <a:lnTo>
                  <a:pt x="0" y="837211"/>
                </a:lnTo>
                <a:lnTo>
                  <a:pt x="733425" y="0"/>
                </a:lnTo>
                <a:close/>
              </a:path>
            </a:pathLst>
          </a:custGeom>
          <a:solidFill>
            <a:srgbClr val="2f4ac7"/>
          </a:solidFill>
          <a:ln>
            <a:noFill/>
          </a:ln>
        </p:spPr>
        <p:style>
          <a:lnRef idx="0"/>
          <a:fillRef idx="0"/>
          <a:effectRef idx="0"/>
          <a:fontRef idx="minor"/>
        </p:style>
      </p:sp>
      <p:sp>
        <p:nvSpPr>
          <p:cNvPr id="504" name="CustomShape 31"/>
          <p:cNvSpPr/>
          <p:nvPr/>
        </p:nvSpPr>
        <p:spPr>
          <a:xfrm>
            <a:off x="1771560" y="3029040"/>
            <a:ext cx="761760" cy="869760"/>
          </a:xfrm>
          <a:custGeom>
            <a:avLst/>
            <a:gdLst/>
            <a:ahLst/>
            <a:rect l="l" t="t" r="r" b="b"/>
            <a:pathLst>
              <a:path w="762000" h="869950">
                <a:moveTo>
                  <a:pt x="762000" y="0"/>
                </a:moveTo>
                <a:lnTo>
                  <a:pt x="733425" y="0"/>
                </a:lnTo>
                <a:lnTo>
                  <a:pt x="0" y="837211"/>
                </a:lnTo>
                <a:lnTo>
                  <a:pt x="0" y="869830"/>
                </a:lnTo>
                <a:lnTo>
                  <a:pt x="762000" y="0"/>
                </a:lnTo>
                <a:close/>
              </a:path>
            </a:pathLst>
          </a:custGeom>
          <a:solidFill>
            <a:srgbClr val="2f4bc7"/>
          </a:solidFill>
          <a:ln>
            <a:noFill/>
          </a:ln>
        </p:spPr>
        <p:style>
          <a:lnRef idx="0"/>
          <a:fillRef idx="0"/>
          <a:effectRef idx="0"/>
          <a:fontRef idx="minor"/>
        </p:style>
      </p:sp>
      <p:sp>
        <p:nvSpPr>
          <p:cNvPr id="505" name="CustomShape 32"/>
          <p:cNvSpPr/>
          <p:nvPr/>
        </p:nvSpPr>
        <p:spPr>
          <a:xfrm>
            <a:off x="1771560" y="3029040"/>
            <a:ext cx="790200" cy="902520"/>
          </a:xfrm>
          <a:custGeom>
            <a:avLst/>
            <a:gdLst/>
            <a:ahLst/>
            <a:rect l="l" t="t" r="r" b="b"/>
            <a:pathLst>
              <a:path w="790575" h="902970">
                <a:moveTo>
                  <a:pt x="790575" y="0"/>
                </a:moveTo>
                <a:lnTo>
                  <a:pt x="762000" y="0"/>
                </a:lnTo>
                <a:lnTo>
                  <a:pt x="0" y="869830"/>
                </a:lnTo>
                <a:lnTo>
                  <a:pt x="0" y="902448"/>
                </a:lnTo>
                <a:lnTo>
                  <a:pt x="790575" y="0"/>
                </a:lnTo>
                <a:close/>
              </a:path>
            </a:pathLst>
          </a:custGeom>
          <a:solidFill>
            <a:srgbClr val="2f4ec7"/>
          </a:solidFill>
          <a:ln>
            <a:noFill/>
          </a:ln>
        </p:spPr>
        <p:style>
          <a:lnRef idx="0"/>
          <a:fillRef idx="0"/>
          <a:effectRef idx="0"/>
          <a:fontRef idx="minor"/>
        </p:style>
      </p:sp>
      <p:sp>
        <p:nvSpPr>
          <p:cNvPr id="506" name="CustomShape 33"/>
          <p:cNvSpPr/>
          <p:nvPr/>
        </p:nvSpPr>
        <p:spPr>
          <a:xfrm>
            <a:off x="1771560" y="3029040"/>
            <a:ext cx="809280" cy="924120"/>
          </a:xfrm>
          <a:custGeom>
            <a:avLst/>
            <a:gdLst/>
            <a:ahLst/>
            <a:rect l="l" t="t" r="r" b="b"/>
            <a:pathLst>
              <a:path w="809625" h="924560">
                <a:moveTo>
                  <a:pt x="809625" y="0"/>
                </a:moveTo>
                <a:lnTo>
                  <a:pt x="790575" y="0"/>
                </a:lnTo>
                <a:lnTo>
                  <a:pt x="0" y="902448"/>
                </a:lnTo>
                <a:lnTo>
                  <a:pt x="0" y="924194"/>
                </a:lnTo>
                <a:lnTo>
                  <a:pt x="809625" y="0"/>
                </a:lnTo>
                <a:close/>
              </a:path>
            </a:pathLst>
          </a:custGeom>
          <a:solidFill>
            <a:srgbClr val="2f4ec7"/>
          </a:solidFill>
          <a:ln>
            <a:noFill/>
          </a:ln>
        </p:spPr>
        <p:style>
          <a:lnRef idx="0"/>
          <a:fillRef idx="0"/>
          <a:effectRef idx="0"/>
          <a:fontRef idx="minor"/>
        </p:style>
      </p:sp>
      <p:sp>
        <p:nvSpPr>
          <p:cNvPr id="507" name="CustomShape 34"/>
          <p:cNvSpPr/>
          <p:nvPr/>
        </p:nvSpPr>
        <p:spPr>
          <a:xfrm>
            <a:off x="1771560" y="3029040"/>
            <a:ext cx="837720" cy="956520"/>
          </a:xfrm>
          <a:custGeom>
            <a:avLst/>
            <a:gdLst/>
            <a:ahLst/>
            <a:rect l="l" t="t" r="r" b="b"/>
            <a:pathLst>
              <a:path w="838200" h="956945">
                <a:moveTo>
                  <a:pt x="838200" y="0"/>
                </a:moveTo>
                <a:lnTo>
                  <a:pt x="809625" y="0"/>
                </a:lnTo>
                <a:lnTo>
                  <a:pt x="0" y="924194"/>
                </a:lnTo>
                <a:lnTo>
                  <a:pt x="0" y="956813"/>
                </a:lnTo>
                <a:lnTo>
                  <a:pt x="838200" y="0"/>
                </a:lnTo>
                <a:close/>
              </a:path>
            </a:pathLst>
          </a:custGeom>
          <a:solidFill>
            <a:srgbClr val="2f4fc7"/>
          </a:solidFill>
          <a:ln>
            <a:noFill/>
          </a:ln>
        </p:spPr>
        <p:style>
          <a:lnRef idx="0"/>
          <a:fillRef idx="0"/>
          <a:effectRef idx="0"/>
          <a:fontRef idx="minor"/>
        </p:style>
      </p:sp>
      <p:sp>
        <p:nvSpPr>
          <p:cNvPr id="508" name="CustomShape 35"/>
          <p:cNvSpPr/>
          <p:nvPr/>
        </p:nvSpPr>
        <p:spPr>
          <a:xfrm>
            <a:off x="1771560" y="3029040"/>
            <a:ext cx="866520" cy="989640"/>
          </a:xfrm>
          <a:custGeom>
            <a:avLst/>
            <a:gdLst/>
            <a:ahLst/>
            <a:rect l="l" t="t" r="r" b="b"/>
            <a:pathLst>
              <a:path w="866775" h="989964">
                <a:moveTo>
                  <a:pt x="866775" y="0"/>
                </a:moveTo>
                <a:lnTo>
                  <a:pt x="838200" y="0"/>
                </a:lnTo>
                <a:lnTo>
                  <a:pt x="0" y="956813"/>
                </a:lnTo>
                <a:lnTo>
                  <a:pt x="0" y="989431"/>
                </a:lnTo>
                <a:lnTo>
                  <a:pt x="866775" y="0"/>
                </a:lnTo>
                <a:close/>
              </a:path>
            </a:pathLst>
          </a:custGeom>
          <a:solidFill>
            <a:srgbClr val="2f52c7"/>
          </a:solidFill>
          <a:ln>
            <a:noFill/>
          </a:ln>
        </p:spPr>
        <p:style>
          <a:lnRef idx="0"/>
          <a:fillRef idx="0"/>
          <a:effectRef idx="0"/>
          <a:fontRef idx="minor"/>
        </p:style>
      </p:sp>
      <p:sp>
        <p:nvSpPr>
          <p:cNvPr id="509" name="CustomShape 36"/>
          <p:cNvSpPr/>
          <p:nvPr/>
        </p:nvSpPr>
        <p:spPr>
          <a:xfrm>
            <a:off x="1771560" y="3029040"/>
            <a:ext cx="894960" cy="1022040"/>
          </a:xfrm>
          <a:custGeom>
            <a:avLst/>
            <a:gdLst/>
            <a:ahLst/>
            <a:rect l="l" t="t" r="r" b="b"/>
            <a:pathLst>
              <a:path w="895350" h="1022350">
                <a:moveTo>
                  <a:pt x="895350" y="0"/>
                </a:moveTo>
                <a:lnTo>
                  <a:pt x="866775" y="0"/>
                </a:lnTo>
                <a:lnTo>
                  <a:pt x="0" y="989431"/>
                </a:lnTo>
                <a:lnTo>
                  <a:pt x="0" y="1022050"/>
                </a:lnTo>
                <a:lnTo>
                  <a:pt x="895350" y="0"/>
                </a:lnTo>
                <a:close/>
              </a:path>
            </a:pathLst>
          </a:custGeom>
          <a:solidFill>
            <a:srgbClr val="2f53c7"/>
          </a:solidFill>
          <a:ln>
            <a:noFill/>
          </a:ln>
        </p:spPr>
        <p:style>
          <a:lnRef idx="0"/>
          <a:fillRef idx="0"/>
          <a:effectRef idx="0"/>
          <a:fontRef idx="minor"/>
        </p:style>
      </p:sp>
      <p:sp>
        <p:nvSpPr>
          <p:cNvPr id="510" name="CustomShape 37"/>
          <p:cNvSpPr/>
          <p:nvPr/>
        </p:nvSpPr>
        <p:spPr>
          <a:xfrm>
            <a:off x="1771560" y="3029040"/>
            <a:ext cx="914040" cy="1043640"/>
          </a:xfrm>
          <a:custGeom>
            <a:avLst/>
            <a:gdLst/>
            <a:ahLst/>
            <a:rect l="l" t="t" r="r" b="b"/>
            <a:pathLst>
              <a:path w="914400" h="1043939">
                <a:moveTo>
                  <a:pt x="914400" y="0"/>
                </a:moveTo>
                <a:lnTo>
                  <a:pt x="895350" y="0"/>
                </a:lnTo>
                <a:lnTo>
                  <a:pt x="0" y="1022050"/>
                </a:lnTo>
                <a:lnTo>
                  <a:pt x="0" y="1043796"/>
                </a:lnTo>
                <a:lnTo>
                  <a:pt x="914400" y="0"/>
                </a:lnTo>
                <a:close/>
              </a:path>
            </a:pathLst>
          </a:custGeom>
          <a:solidFill>
            <a:srgbClr val="2e53c6"/>
          </a:solidFill>
          <a:ln>
            <a:noFill/>
          </a:ln>
        </p:spPr>
        <p:style>
          <a:lnRef idx="0"/>
          <a:fillRef idx="0"/>
          <a:effectRef idx="0"/>
          <a:fontRef idx="minor"/>
        </p:style>
      </p:sp>
      <p:sp>
        <p:nvSpPr>
          <p:cNvPr id="511" name="CustomShape 38"/>
          <p:cNvSpPr/>
          <p:nvPr/>
        </p:nvSpPr>
        <p:spPr>
          <a:xfrm>
            <a:off x="1771560" y="3029040"/>
            <a:ext cx="942480" cy="1076760"/>
          </a:xfrm>
          <a:custGeom>
            <a:avLst/>
            <a:gdLst/>
            <a:ahLst/>
            <a:rect l="l" t="t" r="r" b="b"/>
            <a:pathLst>
              <a:path w="942975" h="1076960">
                <a:moveTo>
                  <a:pt x="942975" y="0"/>
                </a:moveTo>
                <a:lnTo>
                  <a:pt x="914400" y="0"/>
                </a:lnTo>
                <a:lnTo>
                  <a:pt x="0" y="1043796"/>
                </a:lnTo>
                <a:lnTo>
                  <a:pt x="0" y="1076414"/>
                </a:lnTo>
                <a:lnTo>
                  <a:pt x="942975" y="0"/>
                </a:lnTo>
                <a:close/>
              </a:path>
            </a:pathLst>
          </a:custGeom>
          <a:solidFill>
            <a:srgbClr val="2e56c6"/>
          </a:solidFill>
          <a:ln>
            <a:noFill/>
          </a:ln>
        </p:spPr>
        <p:style>
          <a:lnRef idx="0"/>
          <a:fillRef idx="0"/>
          <a:effectRef idx="0"/>
          <a:fontRef idx="minor"/>
        </p:style>
      </p:sp>
      <p:sp>
        <p:nvSpPr>
          <p:cNvPr id="512" name="CustomShape 39"/>
          <p:cNvSpPr/>
          <p:nvPr/>
        </p:nvSpPr>
        <p:spPr>
          <a:xfrm>
            <a:off x="1771560" y="3029040"/>
            <a:ext cx="971280" cy="1109160"/>
          </a:xfrm>
          <a:custGeom>
            <a:avLst/>
            <a:gdLst/>
            <a:ahLst/>
            <a:rect l="l" t="t" r="r" b="b"/>
            <a:pathLst>
              <a:path w="971550" h="1109345">
                <a:moveTo>
                  <a:pt x="971550" y="0"/>
                </a:moveTo>
                <a:lnTo>
                  <a:pt x="942975" y="0"/>
                </a:lnTo>
                <a:lnTo>
                  <a:pt x="0" y="1076414"/>
                </a:lnTo>
                <a:lnTo>
                  <a:pt x="0" y="1109033"/>
                </a:lnTo>
                <a:lnTo>
                  <a:pt x="971550" y="0"/>
                </a:lnTo>
                <a:close/>
              </a:path>
            </a:pathLst>
          </a:custGeom>
          <a:solidFill>
            <a:srgbClr val="2e57c6"/>
          </a:solidFill>
          <a:ln>
            <a:noFill/>
          </a:ln>
        </p:spPr>
        <p:style>
          <a:lnRef idx="0"/>
          <a:fillRef idx="0"/>
          <a:effectRef idx="0"/>
          <a:fontRef idx="minor"/>
        </p:style>
      </p:sp>
      <p:sp>
        <p:nvSpPr>
          <p:cNvPr id="513" name="CustomShape 40"/>
          <p:cNvSpPr/>
          <p:nvPr/>
        </p:nvSpPr>
        <p:spPr>
          <a:xfrm>
            <a:off x="1771560" y="3029040"/>
            <a:ext cx="999720" cy="1141200"/>
          </a:xfrm>
          <a:custGeom>
            <a:avLst/>
            <a:gdLst/>
            <a:ahLst/>
            <a:rect l="l" t="t" r="r" b="b"/>
            <a:pathLst>
              <a:path w="1000125" h="1141729">
                <a:moveTo>
                  <a:pt x="1000125" y="0"/>
                </a:moveTo>
                <a:lnTo>
                  <a:pt x="971550" y="0"/>
                </a:lnTo>
                <a:lnTo>
                  <a:pt x="0" y="1109033"/>
                </a:lnTo>
                <a:lnTo>
                  <a:pt x="0" y="1141652"/>
                </a:lnTo>
                <a:lnTo>
                  <a:pt x="1000125" y="0"/>
                </a:lnTo>
                <a:close/>
              </a:path>
            </a:pathLst>
          </a:custGeom>
          <a:solidFill>
            <a:srgbClr val="2e58c4"/>
          </a:solidFill>
          <a:ln>
            <a:noFill/>
          </a:ln>
        </p:spPr>
        <p:style>
          <a:lnRef idx="0"/>
          <a:fillRef idx="0"/>
          <a:effectRef idx="0"/>
          <a:fontRef idx="minor"/>
        </p:style>
      </p:sp>
      <p:sp>
        <p:nvSpPr>
          <p:cNvPr id="514" name="CustomShape 41"/>
          <p:cNvSpPr/>
          <p:nvPr/>
        </p:nvSpPr>
        <p:spPr>
          <a:xfrm>
            <a:off x="1771560" y="3029040"/>
            <a:ext cx="1018800" cy="1163520"/>
          </a:xfrm>
          <a:custGeom>
            <a:avLst/>
            <a:gdLst/>
            <a:ahLst/>
            <a:rect l="l" t="t" r="r" b="b"/>
            <a:pathLst>
              <a:path w="1019175" h="1163954">
                <a:moveTo>
                  <a:pt x="1019175" y="0"/>
                </a:moveTo>
                <a:lnTo>
                  <a:pt x="1000125" y="0"/>
                </a:lnTo>
                <a:lnTo>
                  <a:pt x="0" y="1141652"/>
                </a:lnTo>
                <a:lnTo>
                  <a:pt x="0" y="1163397"/>
                </a:lnTo>
                <a:lnTo>
                  <a:pt x="1019175" y="0"/>
                </a:lnTo>
                <a:close/>
              </a:path>
            </a:pathLst>
          </a:custGeom>
          <a:solidFill>
            <a:srgbClr val="2e59c4"/>
          </a:solidFill>
          <a:ln>
            <a:noFill/>
          </a:ln>
        </p:spPr>
        <p:style>
          <a:lnRef idx="0"/>
          <a:fillRef idx="0"/>
          <a:effectRef idx="0"/>
          <a:fontRef idx="minor"/>
        </p:style>
      </p:sp>
      <p:sp>
        <p:nvSpPr>
          <p:cNvPr id="515" name="CustomShape 42"/>
          <p:cNvSpPr/>
          <p:nvPr/>
        </p:nvSpPr>
        <p:spPr>
          <a:xfrm>
            <a:off x="1771560" y="3029040"/>
            <a:ext cx="1047240" cy="1195920"/>
          </a:xfrm>
          <a:custGeom>
            <a:avLst/>
            <a:gdLst/>
            <a:ahLst/>
            <a:rect l="l" t="t" r="r" b="b"/>
            <a:pathLst>
              <a:path w="1047750" h="1196339">
                <a:moveTo>
                  <a:pt x="1047750" y="0"/>
                </a:moveTo>
                <a:lnTo>
                  <a:pt x="1019175" y="0"/>
                </a:lnTo>
                <a:lnTo>
                  <a:pt x="0" y="1163397"/>
                </a:lnTo>
                <a:lnTo>
                  <a:pt x="0" y="1196016"/>
                </a:lnTo>
                <a:lnTo>
                  <a:pt x="1047750" y="0"/>
                </a:lnTo>
                <a:close/>
              </a:path>
            </a:pathLst>
          </a:custGeom>
          <a:solidFill>
            <a:srgbClr val="2e5bc4"/>
          </a:solidFill>
          <a:ln>
            <a:noFill/>
          </a:ln>
        </p:spPr>
        <p:style>
          <a:lnRef idx="0"/>
          <a:fillRef idx="0"/>
          <a:effectRef idx="0"/>
          <a:fontRef idx="minor"/>
        </p:style>
      </p:sp>
      <p:sp>
        <p:nvSpPr>
          <p:cNvPr id="516" name="CustomShape 43"/>
          <p:cNvSpPr/>
          <p:nvPr/>
        </p:nvSpPr>
        <p:spPr>
          <a:xfrm>
            <a:off x="1771560" y="3029040"/>
            <a:ext cx="1076040" cy="1228320"/>
          </a:xfrm>
          <a:custGeom>
            <a:avLst/>
            <a:gdLst/>
            <a:ahLst/>
            <a:rect l="l" t="t" r="r" b="b"/>
            <a:pathLst>
              <a:path w="1076325" h="1228725">
                <a:moveTo>
                  <a:pt x="1076325" y="0"/>
                </a:moveTo>
                <a:lnTo>
                  <a:pt x="1047750" y="0"/>
                </a:lnTo>
                <a:lnTo>
                  <a:pt x="0" y="1196016"/>
                </a:lnTo>
                <a:lnTo>
                  <a:pt x="0" y="1228635"/>
                </a:lnTo>
                <a:lnTo>
                  <a:pt x="1076325" y="0"/>
                </a:lnTo>
                <a:close/>
              </a:path>
            </a:pathLst>
          </a:custGeom>
          <a:solidFill>
            <a:srgbClr val="2e5cc3"/>
          </a:solidFill>
          <a:ln>
            <a:noFill/>
          </a:ln>
        </p:spPr>
        <p:style>
          <a:lnRef idx="0"/>
          <a:fillRef idx="0"/>
          <a:effectRef idx="0"/>
          <a:fontRef idx="minor"/>
        </p:style>
      </p:sp>
      <p:sp>
        <p:nvSpPr>
          <p:cNvPr id="517" name="CustomShape 44"/>
          <p:cNvSpPr/>
          <p:nvPr/>
        </p:nvSpPr>
        <p:spPr>
          <a:xfrm>
            <a:off x="1771560" y="3029040"/>
            <a:ext cx="1104480" cy="1261440"/>
          </a:xfrm>
          <a:custGeom>
            <a:avLst/>
            <a:gdLst/>
            <a:ahLst/>
            <a:rect l="l" t="t" r="r" b="b"/>
            <a:pathLst>
              <a:path w="1104900" h="1261745">
                <a:moveTo>
                  <a:pt x="1104900" y="0"/>
                </a:moveTo>
                <a:lnTo>
                  <a:pt x="1076325" y="0"/>
                </a:lnTo>
                <a:lnTo>
                  <a:pt x="0" y="1228635"/>
                </a:lnTo>
                <a:lnTo>
                  <a:pt x="0" y="1261253"/>
                </a:lnTo>
                <a:lnTo>
                  <a:pt x="1104900" y="0"/>
                </a:lnTo>
                <a:close/>
              </a:path>
            </a:pathLst>
          </a:custGeom>
          <a:solidFill>
            <a:srgbClr val="2e5dc3"/>
          </a:solidFill>
          <a:ln>
            <a:noFill/>
          </a:ln>
        </p:spPr>
        <p:style>
          <a:lnRef idx="0"/>
          <a:fillRef idx="0"/>
          <a:effectRef idx="0"/>
          <a:fontRef idx="minor"/>
        </p:style>
      </p:sp>
      <p:sp>
        <p:nvSpPr>
          <p:cNvPr id="518" name="CustomShape 45"/>
          <p:cNvSpPr/>
          <p:nvPr/>
        </p:nvSpPr>
        <p:spPr>
          <a:xfrm>
            <a:off x="1771560" y="3029040"/>
            <a:ext cx="1123560" cy="1283040"/>
          </a:xfrm>
          <a:custGeom>
            <a:avLst/>
            <a:gdLst/>
            <a:ahLst/>
            <a:rect l="l" t="t" r="r" b="b"/>
            <a:pathLst>
              <a:path w="1123950" h="1283335">
                <a:moveTo>
                  <a:pt x="1123950" y="0"/>
                </a:moveTo>
                <a:lnTo>
                  <a:pt x="1104900" y="0"/>
                </a:lnTo>
                <a:lnTo>
                  <a:pt x="0" y="1261253"/>
                </a:lnTo>
                <a:lnTo>
                  <a:pt x="0" y="1282999"/>
                </a:lnTo>
                <a:lnTo>
                  <a:pt x="1123950" y="0"/>
                </a:lnTo>
                <a:close/>
              </a:path>
            </a:pathLst>
          </a:custGeom>
          <a:solidFill>
            <a:srgbClr val="2e5ec3"/>
          </a:solidFill>
          <a:ln>
            <a:noFill/>
          </a:ln>
        </p:spPr>
        <p:style>
          <a:lnRef idx="0"/>
          <a:fillRef idx="0"/>
          <a:effectRef idx="0"/>
          <a:fontRef idx="minor"/>
        </p:style>
      </p:sp>
      <p:sp>
        <p:nvSpPr>
          <p:cNvPr id="519" name="CustomShape 46"/>
          <p:cNvSpPr/>
          <p:nvPr/>
        </p:nvSpPr>
        <p:spPr>
          <a:xfrm>
            <a:off x="1771560" y="3029040"/>
            <a:ext cx="1152000" cy="1315440"/>
          </a:xfrm>
          <a:custGeom>
            <a:avLst/>
            <a:gdLst/>
            <a:ahLst/>
            <a:rect l="l" t="t" r="r" b="b"/>
            <a:pathLst>
              <a:path w="1152525" h="1315720">
                <a:moveTo>
                  <a:pt x="1152525" y="0"/>
                </a:moveTo>
                <a:lnTo>
                  <a:pt x="1123950" y="0"/>
                </a:lnTo>
                <a:lnTo>
                  <a:pt x="0" y="1282999"/>
                </a:lnTo>
                <a:lnTo>
                  <a:pt x="0" y="1315618"/>
                </a:lnTo>
                <a:lnTo>
                  <a:pt x="1152525" y="0"/>
                </a:lnTo>
                <a:close/>
              </a:path>
            </a:pathLst>
          </a:custGeom>
          <a:solidFill>
            <a:srgbClr val="2e61c2"/>
          </a:solidFill>
          <a:ln>
            <a:noFill/>
          </a:ln>
        </p:spPr>
        <p:style>
          <a:lnRef idx="0"/>
          <a:fillRef idx="0"/>
          <a:effectRef idx="0"/>
          <a:fontRef idx="minor"/>
        </p:style>
      </p:sp>
      <p:sp>
        <p:nvSpPr>
          <p:cNvPr id="520" name="CustomShape 47"/>
          <p:cNvSpPr/>
          <p:nvPr/>
        </p:nvSpPr>
        <p:spPr>
          <a:xfrm>
            <a:off x="1771560" y="3029040"/>
            <a:ext cx="1180800" cy="1348560"/>
          </a:xfrm>
          <a:custGeom>
            <a:avLst/>
            <a:gdLst/>
            <a:ahLst/>
            <a:rect l="l" t="t" r="r" b="b"/>
            <a:pathLst>
              <a:path w="1181100" h="1348739">
                <a:moveTo>
                  <a:pt x="1181100" y="0"/>
                </a:moveTo>
                <a:lnTo>
                  <a:pt x="1152525" y="0"/>
                </a:lnTo>
                <a:lnTo>
                  <a:pt x="0" y="1315618"/>
                </a:lnTo>
                <a:lnTo>
                  <a:pt x="0" y="1348236"/>
                </a:lnTo>
                <a:lnTo>
                  <a:pt x="1181100" y="0"/>
                </a:lnTo>
                <a:close/>
              </a:path>
            </a:pathLst>
          </a:custGeom>
          <a:solidFill>
            <a:srgbClr val="2e61c2"/>
          </a:solidFill>
          <a:ln>
            <a:noFill/>
          </a:ln>
        </p:spPr>
        <p:style>
          <a:lnRef idx="0"/>
          <a:fillRef idx="0"/>
          <a:effectRef idx="0"/>
          <a:fontRef idx="minor"/>
        </p:style>
      </p:sp>
      <p:sp>
        <p:nvSpPr>
          <p:cNvPr id="521" name="CustomShape 48"/>
          <p:cNvSpPr/>
          <p:nvPr/>
        </p:nvSpPr>
        <p:spPr>
          <a:xfrm>
            <a:off x="1771560" y="3029040"/>
            <a:ext cx="1209240" cy="1380600"/>
          </a:xfrm>
          <a:custGeom>
            <a:avLst/>
            <a:gdLst/>
            <a:ahLst/>
            <a:rect l="l" t="t" r="r" b="b"/>
            <a:pathLst>
              <a:path w="1209675" h="1381125">
                <a:moveTo>
                  <a:pt x="1209675" y="0"/>
                </a:moveTo>
                <a:lnTo>
                  <a:pt x="1181100" y="0"/>
                </a:lnTo>
                <a:lnTo>
                  <a:pt x="0" y="1348236"/>
                </a:lnTo>
                <a:lnTo>
                  <a:pt x="0" y="1380855"/>
                </a:lnTo>
                <a:lnTo>
                  <a:pt x="1209675" y="0"/>
                </a:lnTo>
                <a:close/>
              </a:path>
            </a:pathLst>
          </a:custGeom>
          <a:solidFill>
            <a:srgbClr val="2d64c2"/>
          </a:solidFill>
          <a:ln>
            <a:noFill/>
          </a:ln>
        </p:spPr>
        <p:style>
          <a:lnRef idx="0"/>
          <a:fillRef idx="0"/>
          <a:effectRef idx="0"/>
          <a:fontRef idx="minor"/>
        </p:style>
      </p:sp>
      <p:sp>
        <p:nvSpPr>
          <p:cNvPr id="522" name="CustomShape 49"/>
          <p:cNvSpPr/>
          <p:nvPr/>
        </p:nvSpPr>
        <p:spPr>
          <a:xfrm>
            <a:off x="1771560" y="3029040"/>
            <a:ext cx="1228320" cy="1402200"/>
          </a:xfrm>
          <a:custGeom>
            <a:avLst/>
            <a:gdLst/>
            <a:ahLst/>
            <a:rect l="l" t="t" r="r" b="b"/>
            <a:pathLst>
              <a:path w="1228725" h="1402714">
                <a:moveTo>
                  <a:pt x="1228725" y="0"/>
                </a:moveTo>
                <a:lnTo>
                  <a:pt x="1209675" y="0"/>
                </a:lnTo>
                <a:lnTo>
                  <a:pt x="0" y="1380855"/>
                </a:lnTo>
                <a:lnTo>
                  <a:pt x="0" y="1402601"/>
                </a:lnTo>
                <a:lnTo>
                  <a:pt x="1228725" y="0"/>
                </a:lnTo>
                <a:close/>
              </a:path>
            </a:pathLst>
          </a:custGeom>
          <a:solidFill>
            <a:srgbClr val="2d66c2"/>
          </a:solidFill>
          <a:ln>
            <a:noFill/>
          </a:ln>
        </p:spPr>
        <p:style>
          <a:lnRef idx="0"/>
          <a:fillRef idx="0"/>
          <a:effectRef idx="0"/>
          <a:fontRef idx="minor"/>
        </p:style>
      </p:sp>
      <p:sp>
        <p:nvSpPr>
          <p:cNvPr id="523" name="CustomShape 50"/>
          <p:cNvSpPr/>
          <p:nvPr/>
        </p:nvSpPr>
        <p:spPr>
          <a:xfrm>
            <a:off x="1771560" y="3029040"/>
            <a:ext cx="1257120" cy="1435320"/>
          </a:xfrm>
          <a:custGeom>
            <a:avLst/>
            <a:gdLst/>
            <a:ahLst/>
            <a:rect l="l" t="t" r="r" b="b"/>
            <a:pathLst>
              <a:path w="1257300" h="1435735">
                <a:moveTo>
                  <a:pt x="1257300" y="0"/>
                </a:moveTo>
                <a:lnTo>
                  <a:pt x="1228725" y="0"/>
                </a:lnTo>
                <a:lnTo>
                  <a:pt x="0" y="1402601"/>
                </a:lnTo>
                <a:lnTo>
                  <a:pt x="0" y="1435219"/>
                </a:lnTo>
                <a:lnTo>
                  <a:pt x="1257300" y="0"/>
                </a:lnTo>
                <a:close/>
              </a:path>
            </a:pathLst>
          </a:custGeom>
          <a:solidFill>
            <a:srgbClr val="2d66c2"/>
          </a:solidFill>
          <a:ln>
            <a:noFill/>
          </a:ln>
        </p:spPr>
        <p:style>
          <a:lnRef idx="0"/>
          <a:fillRef idx="0"/>
          <a:effectRef idx="0"/>
          <a:fontRef idx="minor"/>
        </p:style>
      </p:sp>
      <p:sp>
        <p:nvSpPr>
          <p:cNvPr id="524" name="CustomShape 51"/>
          <p:cNvSpPr/>
          <p:nvPr/>
        </p:nvSpPr>
        <p:spPr>
          <a:xfrm>
            <a:off x="1771560" y="3029040"/>
            <a:ext cx="1285560" cy="1467720"/>
          </a:xfrm>
          <a:custGeom>
            <a:avLst/>
            <a:gdLst/>
            <a:ahLst/>
            <a:rect l="l" t="t" r="r" b="b"/>
            <a:pathLst>
              <a:path w="1285875" h="1468120">
                <a:moveTo>
                  <a:pt x="1285875" y="0"/>
                </a:moveTo>
                <a:lnTo>
                  <a:pt x="1257300" y="0"/>
                </a:lnTo>
                <a:lnTo>
                  <a:pt x="0" y="1435219"/>
                </a:lnTo>
                <a:lnTo>
                  <a:pt x="0" y="1467838"/>
                </a:lnTo>
                <a:lnTo>
                  <a:pt x="1285875" y="0"/>
                </a:lnTo>
                <a:close/>
              </a:path>
            </a:pathLst>
          </a:custGeom>
          <a:solidFill>
            <a:srgbClr val="2d67c2"/>
          </a:solidFill>
          <a:ln>
            <a:noFill/>
          </a:ln>
        </p:spPr>
        <p:style>
          <a:lnRef idx="0"/>
          <a:fillRef idx="0"/>
          <a:effectRef idx="0"/>
          <a:fontRef idx="minor"/>
        </p:style>
      </p:sp>
      <p:sp>
        <p:nvSpPr>
          <p:cNvPr id="525" name="CustomShape 52"/>
          <p:cNvSpPr/>
          <p:nvPr/>
        </p:nvSpPr>
        <p:spPr>
          <a:xfrm>
            <a:off x="1771560" y="3029040"/>
            <a:ext cx="1314000" cy="1500120"/>
          </a:xfrm>
          <a:custGeom>
            <a:avLst/>
            <a:gdLst/>
            <a:ahLst/>
            <a:rect l="l" t="t" r="r" b="b"/>
            <a:pathLst>
              <a:path w="1314450" h="1500504">
                <a:moveTo>
                  <a:pt x="1314450" y="0"/>
                </a:moveTo>
                <a:lnTo>
                  <a:pt x="1285875" y="0"/>
                </a:lnTo>
                <a:lnTo>
                  <a:pt x="0" y="1467838"/>
                </a:lnTo>
                <a:lnTo>
                  <a:pt x="0" y="1500457"/>
                </a:lnTo>
                <a:lnTo>
                  <a:pt x="1314450" y="0"/>
                </a:lnTo>
                <a:close/>
              </a:path>
            </a:pathLst>
          </a:custGeom>
          <a:solidFill>
            <a:srgbClr val="2b6ac1"/>
          </a:solidFill>
          <a:ln>
            <a:noFill/>
          </a:ln>
        </p:spPr>
        <p:style>
          <a:lnRef idx="0"/>
          <a:fillRef idx="0"/>
          <a:effectRef idx="0"/>
          <a:fontRef idx="minor"/>
        </p:style>
      </p:sp>
      <p:sp>
        <p:nvSpPr>
          <p:cNvPr id="526" name="CustomShape 53"/>
          <p:cNvSpPr/>
          <p:nvPr/>
        </p:nvSpPr>
        <p:spPr>
          <a:xfrm>
            <a:off x="1771560" y="3029040"/>
            <a:ext cx="1333080" cy="1522440"/>
          </a:xfrm>
          <a:custGeom>
            <a:avLst/>
            <a:gdLst/>
            <a:ahLst/>
            <a:rect l="l" t="t" r="r" b="b"/>
            <a:pathLst>
              <a:path w="1333500" h="1522729">
                <a:moveTo>
                  <a:pt x="1333500" y="0"/>
                </a:moveTo>
                <a:lnTo>
                  <a:pt x="1314450" y="0"/>
                </a:lnTo>
                <a:lnTo>
                  <a:pt x="0" y="1500457"/>
                </a:lnTo>
                <a:lnTo>
                  <a:pt x="0" y="1522202"/>
                </a:lnTo>
                <a:lnTo>
                  <a:pt x="1333500" y="0"/>
                </a:lnTo>
                <a:close/>
              </a:path>
            </a:pathLst>
          </a:custGeom>
          <a:solidFill>
            <a:srgbClr val="2b6ac1"/>
          </a:solidFill>
          <a:ln>
            <a:noFill/>
          </a:ln>
        </p:spPr>
        <p:style>
          <a:lnRef idx="0"/>
          <a:fillRef idx="0"/>
          <a:effectRef idx="0"/>
          <a:fontRef idx="minor"/>
        </p:style>
      </p:sp>
      <p:sp>
        <p:nvSpPr>
          <p:cNvPr id="527" name="CustomShape 54"/>
          <p:cNvSpPr/>
          <p:nvPr/>
        </p:nvSpPr>
        <p:spPr>
          <a:xfrm>
            <a:off x="1771560" y="3029040"/>
            <a:ext cx="1361880" cy="1554840"/>
          </a:xfrm>
          <a:custGeom>
            <a:avLst/>
            <a:gdLst/>
            <a:ahLst/>
            <a:rect l="l" t="t" r="r" b="b"/>
            <a:pathLst>
              <a:path w="1362075" h="1555114">
                <a:moveTo>
                  <a:pt x="1362075" y="0"/>
                </a:moveTo>
                <a:lnTo>
                  <a:pt x="1333500" y="0"/>
                </a:lnTo>
                <a:lnTo>
                  <a:pt x="0" y="1522202"/>
                </a:lnTo>
                <a:lnTo>
                  <a:pt x="0" y="1554821"/>
                </a:lnTo>
                <a:lnTo>
                  <a:pt x="1362075" y="0"/>
                </a:lnTo>
                <a:close/>
              </a:path>
            </a:pathLst>
          </a:custGeom>
          <a:solidFill>
            <a:srgbClr val="2b6dbf"/>
          </a:solidFill>
          <a:ln>
            <a:noFill/>
          </a:ln>
        </p:spPr>
        <p:style>
          <a:lnRef idx="0"/>
          <a:fillRef idx="0"/>
          <a:effectRef idx="0"/>
          <a:fontRef idx="minor"/>
        </p:style>
      </p:sp>
      <p:sp>
        <p:nvSpPr>
          <p:cNvPr id="528" name="CustomShape 55"/>
          <p:cNvSpPr/>
          <p:nvPr/>
        </p:nvSpPr>
        <p:spPr>
          <a:xfrm>
            <a:off x="1771560" y="3029040"/>
            <a:ext cx="1390320" cy="1587240"/>
          </a:xfrm>
          <a:custGeom>
            <a:avLst/>
            <a:gdLst/>
            <a:ahLst/>
            <a:rect l="l" t="t" r="r" b="b"/>
            <a:pathLst>
              <a:path w="1390650" h="1587500">
                <a:moveTo>
                  <a:pt x="1390650" y="0"/>
                </a:moveTo>
                <a:lnTo>
                  <a:pt x="1362075" y="0"/>
                </a:lnTo>
                <a:lnTo>
                  <a:pt x="0" y="1554821"/>
                </a:lnTo>
                <a:lnTo>
                  <a:pt x="0" y="1587440"/>
                </a:lnTo>
                <a:lnTo>
                  <a:pt x="1390650" y="0"/>
                </a:lnTo>
                <a:close/>
              </a:path>
            </a:pathLst>
          </a:custGeom>
          <a:solidFill>
            <a:srgbClr val="2b6fbf"/>
          </a:solidFill>
          <a:ln>
            <a:noFill/>
          </a:ln>
        </p:spPr>
        <p:style>
          <a:lnRef idx="0"/>
          <a:fillRef idx="0"/>
          <a:effectRef idx="0"/>
          <a:fontRef idx="minor"/>
        </p:style>
      </p:sp>
      <p:sp>
        <p:nvSpPr>
          <p:cNvPr id="529" name="CustomShape 56"/>
          <p:cNvSpPr/>
          <p:nvPr/>
        </p:nvSpPr>
        <p:spPr>
          <a:xfrm>
            <a:off x="1771560" y="3029040"/>
            <a:ext cx="1418760" cy="1620000"/>
          </a:xfrm>
          <a:custGeom>
            <a:avLst/>
            <a:gdLst/>
            <a:ahLst/>
            <a:rect l="l" t="t" r="r" b="b"/>
            <a:pathLst>
              <a:path w="1419225" h="1620520">
                <a:moveTo>
                  <a:pt x="1419225" y="0"/>
                </a:moveTo>
                <a:lnTo>
                  <a:pt x="1390650" y="0"/>
                </a:lnTo>
                <a:lnTo>
                  <a:pt x="0" y="1587440"/>
                </a:lnTo>
                <a:lnTo>
                  <a:pt x="0" y="1620058"/>
                </a:lnTo>
                <a:lnTo>
                  <a:pt x="1419225" y="0"/>
                </a:lnTo>
                <a:close/>
              </a:path>
            </a:pathLst>
          </a:custGeom>
          <a:solidFill>
            <a:srgbClr val="2a6fbf"/>
          </a:solidFill>
          <a:ln>
            <a:noFill/>
          </a:ln>
        </p:spPr>
        <p:style>
          <a:lnRef idx="0"/>
          <a:fillRef idx="0"/>
          <a:effectRef idx="0"/>
          <a:fontRef idx="minor"/>
        </p:style>
      </p:sp>
      <p:sp>
        <p:nvSpPr>
          <p:cNvPr id="530" name="CustomShape 57"/>
          <p:cNvSpPr/>
          <p:nvPr/>
        </p:nvSpPr>
        <p:spPr>
          <a:xfrm>
            <a:off x="1771560" y="3029040"/>
            <a:ext cx="1437840" cy="1641600"/>
          </a:xfrm>
          <a:custGeom>
            <a:avLst/>
            <a:gdLst/>
            <a:ahLst/>
            <a:rect l="l" t="t" r="r" b="b"/>
            <a:pathLst>
              <a:path w="1438275" h="1642110">
                <a:moveTo>
                  <a:pt x="1438275" y="0"/>
                </a:moveTo>
                <a:lnTo>
                  <a:pt x="1419225" y="0"/>
                </a:lnTo>
                <a:lnTo>
                  <a:pt x="0" y="1620058"/>
                </a:lnTo>
                <a:lnTo>
                  <a:pt x="0" y="1641804"/>
                </a:lnTo>
                <a:lnTo>
                  <a:pt x="1438275" y="0"/>
                </a:lnTo>
                <a:close/>
              </a:path>
            </a:pathLst>
          </a:custGeom>
          <a:solidFill>
            <a:srgbClr val="2a72be"/>
          </a:solidFill>
          <a:ln>
            <a:noFill/>
          </a:ln>
        </p:spPr>
        <p:style>
          <a:lnRef idx="0"/>
          <a:fillRef idx="0"/>
          <a:effectRef idx="0"/>
          <a:fontRef idx="minor"/>
        </p:style>
      </p:sp>
      <p:sp>
        <p:nvSpPr>
          <p:cNvPr id="531" name="CustomShape 58"/>
          <p:cNvSpPr/>
          <p:nvPr/>
        </p:nvSpPr>
        <p:spPr>
          <a:xfrm>
            <a:off x="1771560" y="3029040"/>
            <a:ext cx="1466640" cy="1674000"/>
          </a:xfrm>
          <a:custGeom>
            <a:avLst/>
            <a:gdLst/>
            <a:ahLst/>
            <a:rect l="l" t="t" r="r" b="b"/>
            <a:pathLst>
              <a:path w="1466850" h="1674495">
                <a:moveTo>
                  <a:pt x="1466850" y="0"/>
                </a:moveTo>
                <a:lnTo>
                  <a:pt x="1438275" y="0"/>
                </a:lnTo>
                <a:lnTo>
                  <a:pt x="0" y="1641804"/>
                </a:lnTo>
                <a:lnTo>
                  <a:pt x="0" y="1674423"/>
                </a:lnTo>
                <a:lnTo>
                  <a:pt x="1466850" y="0"/>
                </a:lnTo>
                <a:close/>
              </a:path>
            </a:pathLst>
          </a:custGeom>
          <a:solidFill>
            <a:srgbClr val="2a73be"/>
          </a:solidFill>
          <a:ln>
            <a:noFill/>
          </a:ln>
        </p:spPr>
        <p:style>
          <a:lnRef idx="0"/>
          <a:fillRef idx="0"/>
          <a:effectRef idx="0"/>
          <a:fontRef idx="minor"/>
        </p:style>
      </p:sp>
      <p:sp>
        <p:nvSpPr>
          <p:cNvPr id="532" name="CustomShape 59"/>
          <p:cNvSpPr/>
          <p:nvPr/>
        </p:nvSpPr>
        <p:spPr>
          <a:xfrm>
            <a:off x="1771560" y="3029040"/>
            <a:ext cx="1495080" cy="1707120"/>
          </a:xfrm>
          <a:custGeom>
            <a:avLst/>
            <a:gdLst/>
            <a:ahLst/>
            <a:rect l="l" t="t" r="r" b="b"/>
            <a:pathLst>
              <a:path w="1495425" h="1707514">
                <a:moveTo>
                  <a:pt x="1495425" y="0"/>
                </a:moveTo>
                <a:lnTo>
                  <a:pt x="1466850" y="0"/>
                </a:lnTo>
                <a:lnTo>
                  <a:pt x="0" y="1674423"/>
                </a:lnTo>
                <a:lnTo>
                  <a:pt x="0" y="1707041"/>
                </a:lnTo>
                <a:lnTo>
                  <a:pt x="1495425" y="0"/>
                </a:lnTo>
                <a:close/>
              </a:path>
            </a:pathLst>
          </a:custGeom>
          <a:solidFill>
            <a:srgbClr val="2a74be"/>
          </a:solidFill>
          <a:ln>
            <a:noFill/>
          </a:ln>
        </p:spPr>
        <p:style>
          <a:lnRef idx="0"/>
          <a:fillRef idx="0"/>
          <a:effectRef idx="0"/>
          <a:fontRef idx="minor"/>
        </p:style>
      </p:sp>
      <p:sp>
        <p:nvSpPr>
          <p:cNvPr id="533" name="CustomShape 60"/>
          <p:cNvSpPr/>
          <p:nvPr/>
        </p:nvSpPr>
        <p:spPr>
          <a:xfrm>
            <a:off x="1771560" y="3029040"/>
            <a:ext cx="1523520" cy="1739520"/>
          </a:xfrm>
          <a:custGeom>
            <a:avLst/>
            <a:gdLst/>
            <a:ahLst/>
            <a:rect l="l" t="t" r="r" b="b"/>
            <a:pathLst>
              <a:path w="1524000" h="1739900">
                <a:moveTo>
                  <a:pt x="1524000" y="0"/>
                </a:moveTo>
                <a:lnTo>
                  <a:pt x="1495425" y="0"/>
                </a:lnTo>
                <a:lnTo>
                  <a:pt x="0" y="1707041"/>
                </a:lnTo>
                <a:lnTo>
                  <a:pt x="0" y="1739660"/>
                </a:lnTo>
                <a:lnTo>
                  <a:pt x="1524000" y="0"/>
                </a:lnTo>
                <a:close/>
              </a:path>
            </a:pathLst>
          </a:custGeom>
          <a:solidFill>
            <a:srgbClr val="2975be"/>
          </a:solidFill>
          <a:ln>
            <a:noFill/>
          </a:ln>
        </p:spPr>
        <p:style>
          <a:lnRef idx="0"/>
          <a:fillRef idx="0"/>
          <a:effectRef idx="0"/>
          <a:fontRef idx="minor"/>
        </p:style>
      </p:sp>
      <p:sp>
        <p:nvSpPr>
          <p:cNvPr id="534" name="CustomShape 61"/>
          <p:cNvSpPr/>
          <p:nvPr/>
        </p:nvSpPr>
        <p:spPr>
          <a:xfrm>
            <a:off x="1771560" y="3029040"/>
            <a:ext cx="1542600" cy="1761120"/>
          </a:xfrm>
          <a:custGeom>
            <a:avLst/>
            <a:gdLst/>
            <a:ahLst/>
            <a:rect l="l" t="t" r="r" b="b"/>
            <a:pathLst>
              <a:path w="1543050" h="1761489">
                <a:moveTo>
                  <a:pt x="1543050" y="0"/>
                </a:moveTo>
                <a:lnTo>
                  <a:pt x="1524000" y="0"/>
                </a:lnTo>
                <a:lnTo>
                  <a:pt x="0" y="1739660"/>
                </a:lnTo>
                <a:lnTo>
                  <a:pt x="0" y="1761406"/>
                </a:lnTo>
                <a:lnTo>
                  <a:pt x="1543050" y="0"/>
                </a:lnTo>
                <a:close/>
              </a:path>
            </a:pathLst>
          </a:custGeom>
          <a:solidFill>
            <a:srgbClr val="2978bd"/>
          </a:solidFill>
          <a:ln>
            <a:noFill/>
          </a:ln>
        </p:spPr>
        <p:style>
          <a:lnRef idx="0"/>
          <a:fillRef idx="0"/>
          <a:effectRef idx="0"/>
          <a:fontRef idx="minor"/>
        </p:style>
      </p:sp>
      <p:sp>
        <p:nvSpPr>
          <p:cNvPr id="535" name="CustomShape 62"/>
          <p:cNvSpPr/>
          <p:nvPr/>
        </p:nvSpPr>
        <p:spPr>
          <a:xfrm>
            <a:off x="1771560" y="3029040"/>
            <a:ext cx="1571400" cy="1794240"/>
          </a:xfrm>
          <a:custGeom>
            <a:avLst/>
            <a:gdLst/>
            <a:ahLst/>
            <a:rect l="l" t="t" r="r" b="b"/>
            <a:pathLst>
              <a:path w="1571625" h="1794510">
                <a:moveTo>
                  <a:pt x="1571625" y="0"/>
                </a:moveTo>
                <a:lnTo>
                  <a:pt x="1543050" y="0"/>
                </a:lnTo>
                <a:lnTo>
                  <a:pt x="0" y="1761406"/>
                </a:lnTo>
                <a:lnTo>
                  <a:pt x="0" y="1794024"/>
                </a:lnTo>
                <a:lnTo>
                  <a:pt x="1571625" y="0"/>
                </a:lnTo>
                <a:close/>
              </a:path>
            </a:pathLst>
          </a:custGeom>
          <a:solidFill>
            <a:srgbClr val="2978bd"/>
          </a:solidFill>
          <a:ln>
            <a:noFill/>
          </a:ln>
        </p:spPr>
        <p:style>
          <a:lnRef idx="0"/>
          <a:fillRef idx="0"/>
          <a:effectRef idx="0"/>
          <a:fontRef idx="minor"/>
        </p:style>
      </p:sp>
      <p:sp>
        <p:nvSpPr>
          <p:cNvPr id="536" name="CustomShape 63"/>
          <p:cNvSpPr/>
          <p:nvPr/>
        </p:nvSpPr>
        <p:spPr>
          <a:xfrm>
            <a:off x="1771560" y="3029040"/>
            <a:ext cx="1599840" cy="1826640"/>
          </a:xfrm>
          <a:custGeom>
            <a:avLst/>
            <a:gdLst/>
            <a:ahLst/>
            <a:rect l="l" t="t" r="r" b="b"/>
            <a:pathLst>
              <a:path w="1600200" h="1826895">
                <a:moveTo>
                  <a:pt x="1600200" y="0"/>
                </a:moveTo>
                <a:lnTo>
                  <a:pt x="1571625" y="0"/>
                </a:lnTo>
                <a:lnTo>
                  <a:pt x="0" y="1794024"/>
                </a:lnTo>
                <a:lnTo>
                  <a:pt x="0" y="1826643"/>
                </a:lnTo>
                <a:lnTo>
                  <a:pt x="1600200" y="0"/>
                </a:lnTo>
                <a:close/>
              </a:path>
            </a:pathLst>
          </a:custGeom>
          <a:solidFill>
            <a:srgbClr val="297bbc"/>
          </a:solidFill>
          <a:ln>
            <a:noFill/>
          </a:ln>
        </p:spPr>
        <p:style>
          <a:lnRef idx="0"/>
          <a:fillRef idx="0"/>
          <a:effectRef idx="0"/>
          <a:fontRef idx="minor"/>
        </p:style>
      </p:sp>
      <p:sp>
        <p:nvSpPr>
          <p:cNvPr id="537" name="CustomShape 64"/>
          <p:cNvSpPr/>
          <p:nvPr/>
        </p:nvSpPr>
        <p:spPr>
          <a:xfrm>
            <a:off x="1771560" y="3029040"/>
            <a:ext cx="1628280" cy="1859040"/>
          </a:xfrm>
          <a:custGeom>
            <a:avLst/>
            <a:gdLst/>
            <a:ahLst/>
            <a:rect l="l" t="t" r="r" b="b"/>
            <a:pathLst>
              <a:path w="1628775" h="1859279">
                <a:moveTo>
                  <a:pt x="1628775" y="0"/>
                </a:moveTo>
                <a:lnTo>
                  <a:pt x="1600200" y="0"/>
                </a:lnTo>
                <a:lnTo>
                  <a:pt x="0" y="1826643"/>
                </a:lnTo>
                <a:lnTo>
                  <a:pt x="0" y="1859262"/>
                </a:lnTo>
                <a:lnTo>
                  <a:pt x="1628775" y="0"/>
                </a:lnTo>
                <a:close/>
              </a:path>
            </a:pathLst>
          </a:custGeom>
          <a:solidFill>
            <a:srgbClr val="297dbc"/>
          </a:solidFill>
          <a:ln>
            <a:noFill/>
          </a:ln>
        </p:spPr>
        <p:style>
          <a:lnRef idx="0"/>
          <a:fillRef idx="0"/>
          <a:effectRef idx="0"/>
          <a:fontRef idx="minor"/>
        </p:style>
      </p:sp>
      <p:sp>
        <p:nvSpPr>
          <p:cNvPr id="538" name="CustomShape 65"/>
          <p:cNvSpPr/>
          <p:nvPr/>
        </p:nvSpPr>
        <p:spPr>
          <a:xfrm>
            <a:off x="1771560" y="3029040"/>
            <a:ext cx="1647360" cy="1881000"/>
          </a:xfrm>
          <a:custGeom>
            <a:avLst/>
            <a:gdLst/>
            <a:ahLst/>
            <a:rect l="l" t="t" r="r" b="b"/>
            <a:pathLst>
              <a:path w="1647825" h="1881504">
                <a:moveTo>
                  <a:pt x="1647825" y="0"/>
                </a:moveTo>
                <a:lnTo>
                  <a:pt x="1628775" y="0"/>
                </a:lnTo>
                <a:lnTo>
                  <a:pt x="0" y="1859262"/>
                </a:lnTo>
                <a:lnTo>
                  <a:pt x="0" y="1881007"/>
                </a:lnTo>
                <a:lnTo>
                  <a:pt x="1647825" y="0"/>
                </a:lnTo>
                <a:close/>
              </a:path>
            </a:pathLst>
          </a:custGeom>
          <a:solidFill>
            <a:srgbClr val="297dbc"/>
          </a:solidFill>
          <a:ln>
            <a:noFill/>
          </a:ln>
        </p:spPr>
        <p:style>
          <a:lnRef idx="0"/>
          <a:fillRef idx="0"/>
          <a:effectRef idx="0"/>
          <a:fontRef idx="minor"/>
        </p:style>
      </p:sp>
      <p:sp>
        <p:nvSpPr>
          <p:cNvPr id="539" name="CustomShape 66"/>
          <p:cNvSpPr/>
          <p:nvPr/>
        </p:nvSpPr>
        <p:spPr>
          <a:xfrm>
            <a:off x="1771560" y="3029040"/>
            <a:ext cx="1676160" cy="1913400"/>
          </a:xfrm>
          <a:custGeom>
            <a:avLst/>
            <a:gdLst/>
            <a:ahLst/>
            <a:rect l="l" t="t" r="r" b="b"/>
            <a:pathLst>
              <a:path w="1676400" h="1913889">
                <a:moveTo>
                  <a:pt x="1676400" y="0"/>
                </a:moveTo>
                <a:lnTo>
                  <a:pt x="1647825" y="0"/>
                </a:lnTo>
                <a:lnTo>
                  <a:pt x="0" y="1881007"/>
                </a:lnTo>
                <a:lnTo>
                  <a:pt x="0" y="1913626"/>
                </a:lnTo>
                <a:lnTo>
                  <a:pt x="1676400" y="0"/>
                </a:lnTo>
                <a:close/>
              </a:path>
            </a:pathLst>
          </a:custGeom>
          <a:solidFill>
            <a:srgbClr val="2880ba"/>
          </a:solidFill>
          <a:ln>
            <a:noFill/>
          </a:ln>
        </p:spPr>
        <p:style>
          <a:lnRef idx="0"/>
          <a:fillRef idx="0"/>
          <a:effectRef idx="0"/>
          <a:fontRef idx="minor"/>
        </p:style>
      </p:sp>
      <p:sp>
        <p:nvSpPr>
          <p:cNvPr id="540" name="CustomShape 67"/>
          <p:cNvSpPr/>
          <p:nvPr/>
        </p:nvSpPr>
        <p:spPr>
          <a:xfrm>
            <a:off x="1771560" y="3029040"/>
            <a:ext cx="1704600" cy="1945800"/>
          </a:xfrm>
          <a:custGeom>
            <a:avLst/>
            <a:gdLst/>
            <a:ahLst/>
            <a:rect l="l" t="t" r="r" b="b"/>
            <a:pathLst>
              <a:path w="1704975" h="1946275">
                <a:moveTo>
                  <a:pt x="1704975" y="0"/>
                </a:moveTo>
                <a:lnTo>
                  <a:pt x="1676400" y="0"/>
                </a:lnTo>
                <a:lnTo>
                  <a:pt x="0" y="1913626"/>
                </a:lnTo>
                <a:lnTo>
                  <a:pt x="0" y="1946245"/>
                </a:lnTo>
                <a:lnTo>
                  <a:pt x="1704975" y="0"/>
                </a:lnTo>
                <a:close/>
              </a:path>
            </a:pathLst>
          </a:custGeom>
          <a:solidFill>
            <a:srgbClr val="2881b9"/>
          </a:solidFill>
          <a:ln>
            <a:noFill/>
          </a:ln>
        </p:spPr>
        <p:style>
          <a:lnRef idx="0"/>
          <a:fillRef idx="0"/>
          <a:effectRef idx="0"/>
          <a:fontRef idx="minor"/>
        </p:style>
      </p:sp>
      <p:sp>
        <p:nvSpPr>
          <p:cNvPr id="541" name="CustomShape 68"/>
          <p:cNvSpPr/>
          <p:nvPr/>
        </p:nvSpPr>
        <p:spPr>
          <a:xfrm>
            <a:off x="1771560" y="3029040"/>
            <a:ext cx="1733040" cy="1978920"/>
          </a:xfrm>
          <a:custGeom>
            <a:avLst/>
            <a:gdLst/>
            <a:ahLst/>
            <a:rect l="l" t="t" r="r" b="b"/>
            <a:pathLst>
              <a:path w="1733550" h="1979295">
                <a:moveTo>
                  <a:pt x="1733550" y="0"/>
                </a:moveTo>
                <a:lnTo>
                  <a:pt x="1704975" y="0"/>
                </a:lnTo>
                <a:lnTo>
                  <a:pt x="0" y="1946245"/>
                </a:lnTo>
                <a:lnTo>
                  <a:pt x="0" y="1978863"/>
                </a:lnTo>
                <a:lnTo>
                  <a:pt x="1733550" y="0"/>
                </a:lnTo>
                <a:close/>
              </a:path>
            </a:pathLst>
          </a:custGeom>
          <a:solidFill>
            <a:srgbClr val="2882b9"/>
          </a:solidFill>
          <a:ln>
            <a:noFill/>
          </a:ln>
        </p:spPr>
        <p:style>
          <a:lnRef idx="0"/>
          <a:fillRef idx="0"/>
          <a:effectRef idx="0"/>
          <a:fontRef idx="minor"/>
        </p:style>
      </p:sp>
      <p:sp>
        <p:nvSpPr>
          <p:cNvPr id="542" name="CustomShape 69"/>
          <p:cNvSpPr/>
          <p:nvPr/>
        </p:nvSpPr>
        <p:spPr>
          <a:xfrm>
            <a:off x="1771560" y="3029040"/>
            <a:ext cx="1752120" cy="2000520"/>
          </a:xfrm>
          <a:custGeom>
            <a:avLst/>
            <a:gdLst/>
            <a:ahLst/>
            <a:rect l="l" t="t" r="r" b="b"/>
            <a:pathLst>
              <a:path w="1752600" h="2000885">
                <a:moveTo>
                  <a:pt x="1752600" y="0"/>
                </a:moveTo>
                <a:lnTo>
                  <a:pt x="1733550" y="0"/>
                </a:lnTo>
                <a:lnTo>
                  <a:pt x="0" y="1978863"/>
                </a:lnTo>
                <a:lnTo>
                  <a:pt x="0" y="2000609"/>
                </a:lnTo>
                <a:lnTo>
                  <a:pt x="1752600" y="0"/>
                </a:lnTo>
                <a:close/>
              </a:path>
            </a:pathLst>
          </a:custGeom>
          <a:solidFill>
            <a:srgbClr val="2683b9"/>
          </a:solidFill>
          <a:ln>
            <a:noFill/>
          </a:ln>
        </p:spPr>
        <p:style>
          <a:lnRef idx="0"/>
          <a:fillRef idx="0"/>
          <a:effectRef idx="0"/>
          <a:fontRef idx="minor"/>
        </p:style>
      </p:sp>
      <p:sp>
        <p:nvSpPr>
          <p:cNvPr id="543" name="CustomShape 70"/>
          <p:cNvSpPr/>
          <p:nvPr/>
        </p:nvSpPr>
        <p:spPr>
          <a:xfrm>
            <a:off x="1771560" y="3029040"/>
            <a:ext cx="1780920" cy="2032920"/>
          </a:xfrm>
          <a:custGeom>
            <a:avLst/>
            <a:gdLst/>
            <a:ahLst/>
            <a:rect l="l" t="t" r="r" b="b"/>
            <a:pathLst>
              <a:path w="1781175" h="2033270">
                <a:moveTo>
                  <a:pt x="1781175" y="0"/>
                </a:moveTo>
                <a:lnTo>
                  <a:pt x="1752600" y="0"/>
                </a:lnTo>
                <a:lnTo>
                  <a:pt x="0" y="2000609"/>
                </a:lnTo>
                <a:lnTo>
                  <a:pt x="0" y="2033228"/>
                </a:lnTo>
                <a:lnTo>
                  <a:pt x="1781175" y="0"/>
                </a:lnTo>
                <a:close/>
              </a:path>
            </a:pathLst>
          </a:custGeom>
          <a:solidFill>
            <a:srgbClr val="2686b9"/>
          </a:solidFill>
          <a:ln>
            <a:noFill/>
          </a:ln>
        </p:spPr>
        <p:style>
          <a:lnRef idx="0"/>
          <a:fillRef idx="0"/>
          <a:effectRef idx="0"/>
          <a:fontRef idx="minor"/>
        </p:style>
      </p:sp>
      <p:sp>
        <p:nvSpPr>
          <p:cNvPr id="544" name="CustomShape 71"/>
          <p:cNvSpPr/>
          <p:nvPr/>
        </p:nvSpPr>
        <p:spPr>
          <a:xfrm>
            <a:off x="1771560" y="3029040"/>
            <a:ext cx="1809360" cy="2066040"/>
          </a:xfrm>
          <a:custGeom>
            <a:avLst/>
            <a:gdLst/>
            <a:ahLst/>
            <a:rect l="l" t="t" r="r" b="b"/>
            <a:pathLst>
              <a:path w="1809750" h="2066289">
                <a:moveTo>
                  <a:pt x="1809750" y="0"/>
                </a:moveTo>
                <a:lnTo>
                  <a:pt x="1781175" y="0"/>
                </a:lnTo>
                <a:lnTo>
                  <a:pt x="0" y="2033228"/>
                </a:lnTo>
                <a:lnTo>
                  <a:pt x="0" y="2065846"/>
                </a:lnTo>
                <a:lnTo>
                  <a:pt x="1809750" y="0"/>
                </a:lnTo>
                <a:close/>
              </a:path>
            </a:pathLst>
          </a:custGeom>
          <a:solidFill>
            <a:srgbClr val="2686b9"/>
          </a:solidFill>
          <a:ln>
            <a:noFill/>
          </a:ln>
        </p:spPr>
        <p:style>
          <a:lnRef idx="0"/>
          <a:fillRef idx="0"/>
          <a:effectRef idx="0"/>
          <a:fontRef idx="minor"/>
        </p:style>
      </p:sp>
      <p:sp>
        <p:nvSpPr>
          <p:cNvPr id="545" name="CustomShape 72"/>
          <p:cNvSpPr/>
          <p:nvPr/>
        </p:nvSpPr>
        <p:spPr>
          <a:xfrm>
            <a:off x="1771560" y="3029040"/>
            <a:ext cx="1837800" cy="2098440"/>
          </a:xfrm>
          <a:custGeom>
            <a:avLst/>
            <a:gdLst/>
            <a:ahLst/>
            <a:rect l="l" t="t" r="r" b="b"/>
            <a:pathLst>
              <a:path w="1838325" h="2098675">
                <a:moveTo>
                  <a:pt x="1838325" y="0"/>
                </a:moveTo>
                <a:lnTo>
                  <a:pt x="1809750" y="0"/>
                </a:lnTo>
                <a:lnTo>
                  <a:pt x="0" y="2065846"/>
                </a:lnTo>
                <a:lnTo>
                  <a:pt x="0" y="2098465"/>
                </a:lnTo>
                <a:lnTo>
                  <a:pt x="1838325" y="0"/>
                </a:lnTo>
                <a:close/>
              </a:path>
            </a:pathLst>
          </a:custGeom>
          <a:solidFill>
            <a:srgbClr val="2589b8"/>
          </a:solidFill>
          <a:ln>
            <a:noFill/>
          </a:ln>
        </p:spPr>
        <p:style>
          <a:lnRef idx="0"/>
          <a:fillRef idx="0"/>
          <a:effectRef idx="0"/>
          <a:fontRef idx="minor"/>
        </p:style>
      </p:sp>
      <p:sp>
        <p:nvSpPr>
          <p:cNvPr id="546" name="CustomShape 73"/>
          <p:cNvSpPr/>
          <p:nvPr/>
        </p:nvSpPr>
        <p:spPr>
          <a:xfrm>
            <a:off x="1771560" y="3029040"/>
            <a:ext cx="1856880" cy="2120040"/>
          </a:xfrm>
          <a:custGeom>
            <a:avLst/>
            <a:gdLst/>
            <a:ahLst/>
            <a:rect l="l" t="t" r="r" b="b"/>
            <a:pathLst>
              <a:path w="1857375" h="2120265">
                <a:moveTo>
                  <a:pt x="1857375" y="0"/>
                </a:moveTo>
                <a:lnTo>
                  <a:pt x="1838325" y="0"/>
                </a:lnTo>
                <a:lnTo>
                  <a:pt x="0" y="2098465"/>
                </a:lnTo>
                <a:lnTo>
                  <a:pt x="0" y="2120211"/>
                </a:lnTo>
                <a:lnTo>
                  <a:pt x="1857375" y="0"/>
                </a:lnTo>
                <a:close/>
              </a:path>
            </a:pathLst>
          </a:custGeom>
          <a:solidFill>
            <a:srgbClr val="258bb6"/>
          </a:solidFill>
          <a:ln>
            <a:noFill/>
          </a:ln>
        </p:spPr>
        <p:style>
          <a:lnRef idx="0"/>
          <a:fillRef idx="0"/>
          <a:effectRef idx="0"/>
          <a:fontRef idx="minor"/>
        </p:style>
      </p:sp>
      <p:sp>
        <p:nvSpPr>
          <p:cNvPr id="547" name="CustomShape 74"/>
          <p:cNvSpPr/>
          <p:nvPr/>
        </p:nvSpPr>
        <p:spPr>
          <a:xfrm>
            <a:off x="1771560" y="3029040"/>
            <a:ext cx="1885680" cy="2152800"/>
          </a:xfrm>
          <a:custGeom>
            <a:avLst/>
            <a:gdLst/>
            <a:ahLst/>
            <a:rect l="l" t="t" r="r" b="b"/>
            <a:pathLst>
              <a:path w="1885950" h="2153285">
                <a:moveTo>
                  <a:pt x="1885950" y="0"/>
                </a:moveTo>
                <a:lnTo>
                  <a:pt x="1857375" y="0"/>
                </a:lnTo>
                <a:lnTo>
                  <a:pt x="0" y="2120211"/>
                </a:lnTo>
                <a:lnTo>
                  <a:pt x="0" y="2152829"/>
                </a:lnTo>
                <a:lnTo>
                  <a:pt x="1885950" y="0"/>
                </a:lnTo>
                <a:close/>
              </a:path>
            </a:pathLst>
          </a:custGeom>
          <a:solidFill>
            <a:srgbClr val="258bb6"/>
          </a:solidFill>
          <a:ln>
            <a:noFill/>
          </a:ln>
        </p:spPr>
        <p:style>
          <a:lnRef idx="0"/>
          <a:fillRef idx="0"/>
          <a:effectRef idx="0"/>
          <a:fontRef idx="minor"/>
        </p:style>
      </p:sp>
      <p:sp>
        <p:nvSpPr>
          <p:cNvPr id="548" name="CustomShape 75"/>
          <p:cNvSpPr/>
          <p:nvPr/>
        </p:nvSpPr>
        <p:spPr>
          <a:xfrm>
            <a:off x="1771560" y="3029040"/>
            <a:ext cx="1914120" cy="2185200"/>
          </a:xfrm>
          <a:custGeom>
            <a:avLst/>
            <a:gdLst/>
            <a:ahLst/>
            <a:rect l="l" t="t" r="r" b="b"/>
            <a:pathLst>
              <a:path w="1914525" h="2185670">
                <a:moveTo>
                  <a:pt x="1914525" y="0"/>
                </a:moveTo>
                <a:lnTo>
                  <a:pt x="1885950" y="0"/>
                </a:lnTo>
                <a:lnTo>
                  <a:pt x="0" y="2152829"/>
                </a:lnTo>
                <a:lnTo>
                  <a:pt x="0" y="2185448"/>
                </a:lnTo>
                <a:lnTo>
                  <a:pt x="1914525" y="0"/>
                </a:lnTo>
                <a:close/>
              </a:path>
            </a:pathLst>
          </a:custGeom>
          <a:solidFill>
            <a:srgbClr val="258eb5"/>
          </a:solidFill>
          <a:ln>
            <a:noFill/>
          </a:ln>
        </p:spPr>
        <p:style>
          <a:lnRef idx="0"/>
          <a:fillRef idx="0"/>
          <a:effectRef idx="0"/>
          <a:fontRef idx="minor"/>
        </p:style>
      </p:sp>
      <p:sp>
        <p:nvSpPr>
          <p:cNvPr id="549" name="CustomShape 76"/>
          <p:cNvSpPr/>
          <p:nvPr/>
        </p:nvSpPr>
        <p:spPr>
          <a:xfrm>
            <a:off x="1771560" y="3029040"/>
            <a:ext cx="1942920" cy="2217600"/>
          </a:xfrm>
          <a:custGeom>
            <a:avLst/>
            <a:gdLst/>
            <a:ahLst/>
            <a:rect l="l" t="t" r="r" b="b"/>
            <a:pathLst>
              <a:path w="1943100" h="2218054">
                <a:moveTo>
                  <a:pt x="1943100" y="0"/>
                </a:moveTo>
                <a:lnTo>
                  <a:pt x="1914525" y="0"/>
                </a:lnTo>
                <a:lnTo>
                  <a:pt x="0" y="2185448"/>
                </a:lnTo>
                <a:lnTo>
                  <a:pt x="0" y="2218066"/>
                </a:lnTo>
                <a:lnTo>
                  <a:pt x="1943100" y="0"/>
                </a:lnTo>
                <a:close/>
              </a:path>
            </a:pathLst>
          </a:custGeom>
          <a:solidFill>
            <a:srgbClr val="258fb5"/>
          </a:solidFill>
          <a:ln>
            <a:noFill/>
          </a:ln>
        </p:spPr>
        <p:style>
          <a:lnRef idx="0"/>
          <a:fillRef idx="0"/>
          <a:effectRef idx="0"/>
          <a:fontRef idx="minor"/>
        </p:style>
      </p:sp>
      <p:sp>
        <p:nvSpPr>
          <p:cNvPr id="550" name="CustomShape 77"/>
          <p:cNvSpPr/>
          <p:nvPr/>
        </p:nvSpPr>
        <p:spPr>
          <a:xfrm>
            <a:off x="1771560" y="3029040"/>
            <a:ext cx="1961640" cy="2239920"/>
          </a:xfrm>
          <a:custGeom>
            <a:avLst/>
            <a:gdLst/>
            <a:ahLst/>
            <a:rect l="l" t="t" r="r" b="b"/>
            <a:pathLst>
              <a:path w="1962150" h="2240279">
                <a:moveTo>
                  <a:pt x="1962150" y="0"/>
                </a:moveTo>
                <a:lnTo>
                  <a:pt x="1943100" y="0"/>
                </a:lnTo>
                <a:lnTo>
                  <a:pt x="0" y="2218066"/>
                </a:lnTo>
                <a:lnTo>
                  <a:pt x="0" y="2239812"/>
                </a:lnTo>
                <a:lnTo>
                  <a:pt x="1962150" y="0"/>
                </a:lnTo>
                <a:close/>
              </a:path>
            </a:pathLst>
          </a:custGeom>
          <a:solidFill>
            <a:srgbClr val="258fb4"/>
          </a:solidFill>
          <a:ln>
            <a:noFill/>
          </a:ln>
        </p:spPr>
        <p:style>
          <a:lnRef idx="0"/>
          <a:fillRef idx="0"/>
          <a:effectRef idx="0"/>
          <a:fontRef idx="minor"/>
        </p:style>
      </p:sp>
      <p:sp>
        <p:nvSpPr>
          <p:cNvPr id="551" name="CustomShape 78"/>
          <p:cNvSpPr/>
          <p:nvPr/>
        </p:nvSpPr>
        <p:spPr>
          <a:xfrm>
            <a:off x="1771560" y="3029040"/>
            <a:ext cx="1990440" cy="2272320"/>
          </a:xfrm>
          <a:custGeom>
            <a:avLst/>
            <a:gdLst/>
            <a:ahLst/>
            <a:rect l="l" t="t" r="r" b="b"/>
            <a:pathLst>
              <a:path w="1990725" h="2272665">
                <a:moveTo>
                  <a:pt x="1990725" y="0"/>
                </a:moveTo>
                <a:lnTo>
                  <a:pt x="1962150" y="0"/>
                </a:lnTo>
                <a:lnTo>
                  <a:pt x="0" y="2239812"/>
                </a:lnTo>
                <a:lnTo>
                  <a:pt x="0" y="2272431"/>
                </a:lnTo>
                <a:lnTo>
                  <a:pt x="1990725" y="0"/>
                </a:lnTo>
                <a:close/>
              </a:path>
            </a:pathLst>
          </a:custGeom>
          <a:solidFill>
            <a:srgbClr val="2491b4"/>
          </a:solidFill>
          <a:ln>
            <a:noFill/>
          </a:ln>
        </p:spPr>
        <p:style>
          <a:lnRef idx="0"/>
          <a:fillRef idx="0"/>
          <a:effectRef idx="0"/>
          <a:fontRef idx="minor"/>
        </p:style>
      </p:sp>
      <p:sp>
        <p:nvSpPr>
          <p:cNvPr id="552" name="CustomShape 79"/>
          <p:cNvSpPr/>
          <p:nvPr/>
        </p:nvSpPr>
        <p:spPr>
          <a:xfrm>
            <a:off x="1771560" y="3029040"/>
            <a:ext cx="2018880" cy="2304720"/>
          </a:xfrm>
          <a:custGeom>
            <a:avLst/>
            <a:gdLst/>
            <a:ahLst/>
            <a:rect l="l" t="t" r="r" b="b"/>
            <a:pathLst>
              <a:path w="2019300" h="2305050">
                <a:moveTo>
                  <a:pt x="2019300" y="0"/>
                </a:moveTo>
                <a:lnTo>
                  <a:pt x="1990725" y="0"/>
                </a:lnTo>
                <a:lnTo>
                  <a:pt x="0" y="2272431"/>
                </a:lnTo>
                <a:lnTo>
                  <a:pt x="0" y="2305050"/>
                </a:lnTo>
                <a:lnTo>
                  <a:pt x="2019300" y="0"/>
                </a:lnTo>
                <a:close/>
              </a:path>
            </a:pathLst>
          </a:custGeom>
          <a:solidFill>
            <a:srgbClr val="2494b4"/>
          </a:solidFill>
          <a:ln>
            <a:noFill/>
          </a:ln>
        </p:spPr>
        <p:style>
          <a:lnRef idx="0"/>
          <a:fillRef idx="0"/>
          <a:effectRef idx="0"/>
          <a:fontRef idx="minor"/>
        </p:style>
      </p:sp>
      <p:sp>
        <p:nvSpPr>
          <p:cNvPr id="553" name="CustomShape 80"/>
          <p:cNvSpPr/>
          <p:nvPr/>
        </p:nvSpPr>
        <p:spPr>
          <a:xfrm>
            <a:off x="1771560" y="3029040"/>
            <a:ext cx="2018880" cy="2304720"/>
          </a:xfrm>
          <a:custGeom>
            <a:avLst/>
            <a:gdLst/>
            <a:ahLst/>
            <a:rect l="l" t="t" r="r" b="b"/>
            <a:pathLst>
              <a:path w="2019300" h="2305050">
                <a:moveTo>
                  <a:pt x="2019300" y="0"/>
                </a:moveTo>
                <a:lnTo>
                  <a:pt x="0" y="2305050"/>
                </a:lnTo>
                <a:lnTo>
                  <a:pt x="28575" y="2305050"/>
                </a:lnTo>
                <a:lnTo>
                  <a:pt x="2019300" y="32618"/>
                </a:lnTo>
                <a:lnTo>
                  <a:pt x="2019300" y="0"/>
                </a:lnTo>
                <a:close/>
              </a:path>
            </a:pathLst>
          </a:custGeom>
          <a:solidFill>
            <a:srgbClr val="2394b4"/>
          </a:solidFill>
          <a:ln>
            <a:noFill/>
          </a:ln>
        </p:spPr>
        <p:style>
          <a:lnRef idx="0"/>
          <a:fillRef idx="0"/>
          <a:effectRef idx="0"/>
          <a:fontRef idx="minor"/>
        </p:style>
      </p:sp>
      <p:sp>
        <p:nvSpPr>
          <p:cNvPr id="554" name="CustomShape 81"/>
          <p:cNvSpPr/>
          <p:nvPr/>
        </p:nvSpPr>
        <p:spPr>
          <a:xfrm>
            <a:off x="1800360" y="3061440"/>
            <a:ext cx="1990440" cy="2272320"/>
          </a:xfrm>
          <a:custGeom>
            <a:avLst/>
            <a:gdLst/>
            <a:ahLst/>
            <a:rect l="l" t="t" r="r" b="b"/>
            <a:pathLst>
              <a:path w="1990725" h="2272665">
                <a:moveTo>
                  <a:pt x="1990725" y="0"/>
                </a:moveTo>
                <a:lnTo>
                  <a:pt x="0" y="2272431"/>
                </a:lnTo>
                <a:lnTo>
                  <a:pt x="28575" y="2272431"/>
                </a:lnTo>
                <a:lnTo>
                  <a:pt x="1990725" y="32618"/>
                </a:lnTo>
                <a:lnTo>
                  <a:pt x="1990725" y="0"/>
                </a:lnTo>
                <a:close/>
              </a:path>
            </a:pathLst>
          </a:custGeom>
          <a:solidFill>
            <a:srgbClr val="2395b3"/>
          </a:solidFill>
          <a:ln>
            <a:noFill/>
          </a:ln>
        </p:spPr>
        <p:style>
          <a:lnRef idx="0"/>
          <a:fillRef idx="0"/>
          <a:effectRef idx="0"/>
          <a:fontRef idx="minor"/>
        </p:style>
      </p:sp>
      <p:sp>
        <p:nvSpPr>
          <p:cNvPr id="555" name="CustomShape 82"/>
          <p:cNvSpPr/>
          <p:nvPr/>
        </p:nvSpPr>
        <p:spPr>
          <a:xfrm>
            <a:off x="1828800" y="3094200"/>
            <a:ext cx="1961640" cy="2239920"/>
          </a:xfrm>
          <a:custGeom>
            <a:avLst/>
            <a:gdLst/>
            <a:ahLst/>
            <a:rect l="l" t="t" r="r" b="b"/>
            <a:pathLst>
              <a:path w="1962150" h="2240279">
                <a:moveTo>
                  <a:pt x="1962150" y="0"/>
                </a:moveTo>
                <a:lnTo>
                  <a:pt x="0" y="2239812"/>
                </a:lnTo>
                <a:lnTo>
                  <a:pt x="19050" y="2239812"/>
                </a:lnTo>
                <a:lnTo>
                  <a:pt x="1962150" y="21745"/>
                </a:lnTo>
                <a:lnTo>
                  <a:pt x="1962150" y="0"/>
                </a:lnTo>
                <a:close/>
              </a:path>
            </a:pathLst>
          </a:custGeom>
          <a:solidFill>
            <a:srgbClr val="2198b1"/>
          </a:solidFill>
          <a:ln>
            <a:noFill/>
          </a:ln>
        </p:spPr>
        <p:style>
          <a:lnRef idx="0"/>
          <a:fillRef idx="0"/>
          <a:effectRef idx="0"/>
          <a:fontRef idx="minor"/>
        </p:style>
      </p:sp>
      <p:sp>
        <p:nvSpPr>
          <p:cNvPr id="556" name="CustomShape 83"/>
          <p:cNvSpPr/>
          <p:nvPr/>
        </p:nvSpPr>
        <p:spPr>
          <a:xfrm>
            <a:off x="1847880" y="3115800"/>
            <a:ext cx="1942920" cy="2217600"/>
          </a:xfrm>
          <a:custGeom>
            <a:avLst/>
            <a:gdLst/>
            <a:ahLst/>
            <a:rect l="l" t="t" r="r" b="b"/>
            <a:pathLst>
              <a:path w="1943100" h="2218054">
                <a:moveTo>
                  <a:pt x="1943100" y="0"/>
                </a:moveTo>
                <a:lnTo>
                  <a:pt x="0" y="2218066"/>
                </a:lnTo>
                <a:lnTo>
                  <a:pt x="28575" y="2218066"/>
                </a:lnTo>
                <a:lnTo>
                  <a:pt x="1943100" y="32618"/>
                </a:lnTo>
                <a:lnTo>
                  <a:pt x="1943100" y="0"/>
                </a:lnTo>
                <a:close/>
              </a:path>
            </a:pathLst>
          </a:custGeom>
          <a:solidFill>
            <a:srgbClr val="2199b1"/>
          </a:solidFill>
          <a:ln>
            <a:noFill/>
          </a:ln>
        </p:spPr>
        <p:style>
          <a:lnRef idx="0"/>
          <a:fillRef idx="0"/>
          <a:effectRef idx="0"/>
          <a:fontRef idx="minor"/>
        </p:style>
      </p:sp>
      <p:sp>
        <p:nvSpPr>
          <p:cNvPr id="557" name="CustomShape 84"/>
          <p:cNvSpPr/>
          <p:nvPr/>
        </p:nvSpPr>
        <p:spPr>
          <a:xfrm>
            <a:off x="1876320" y="3148560"/>
            <a:ext cx="1914120" cy="2185200"/>
          </a:xfrm>
          <a:custGeom>
            <a:avLst/>
            <a:gdLst/>
            <a:ahLst/>
            <a:rect l="l" t="t" r="r" b="b"/>
            <a:pathLst>
              <a:path w="1914525" h="2185670">
                <a:moveTo>
                  <a:pt x="1914525" y="0"/>
                </a:moveTo>
                <a:lnTo>
                  <a:pt x="0" y="2185448"/>
                </a:lnTo>
                <a:lnTo>
                  <a:pt x="28575" y="2185448"/>
                </a:lnTo>
                <a:lnTo>
                  <a:pt x="1914525" y="32618"/>
                </a:lnTo>
                <a:lnTo>
                  <a:pt x="1914525" y="0"/>
                </a:lnTo>
                <a:close/>
              </a:path>
            </a:pathLst>
          </a:custGeom>
          <a:solidFill>
            <a:srgbClr val="2199b0"/>
          </a:solidFill>
          <a:ln>
            <a:noFill/>
          </a:ln>
        </p:spPr>
        <p:style>
          <a:lnRef idx="0"/>
          <a:fillRef idx="0"/>
          <a:effectRef idx="0"/>
          <a:fontRef idx="minor"/>
        </p:style>
      </p:sp>
      <p:sp>
        <p:nvSpPr>
          <p:cNvPr id="558" name="CustomShape 85"/>
          <p:cNvSpPr/>
          <p:nvPr/>
        </p:nvSpPr>
        <p:spPr>
          <a:xfrm>
            <a:off x="1905120" y="3181320"/>
            <a:ext cx="1885680" cy="2152800"/>
          </a:xfrm>
          <a:custGeom>
            <a:avLst/>
            <a:gdLst/>
            <a:ahLst/>
            <a:rect l="l" t="t" r="r" b="b"/>
            <a:pathLst>
              <a:path w="1885950" h="2153285">
                <a:moveTo>
                  <a:pt x="1885950" y="0"/>
                </a:moveTo>
                <a:lnTo>
                  <a:pt x="0" y="2152829"/>
                </a:lnTo>
                <a:lnTo>
                  <a:pt x="28575" y="2152829"/>
                </a:lnTo>
                <a:lnTo>
                  <a:pt x="1885950" y="32618"/>
                </a:lnTo>
                <a:lnTo>
                  <a:pt x="1885950" y="0"/>
                </a:lnTo>
                <a:close/>
              </a:path>
            </a:pathLst>
          </a:custGeom>
          <a:solidFill>
            <a:srgbClr val="209cb0"/>
          </a:solidFill>
          <a:ln>
            <a:noFill/>
          </a:ln>
        </p:spPr>
        <p:style>
          <a:lnRef idx="0"/>
          <a:fillRef idx="0"/>
          <a:effectRef idx="0"/>
          <a:fontRef idx="minor"/>
        </p:style>
      </p:sp>
      <p:sp>
        <p:nvSpPr>
          <p:cNvPr id="559" name="CustomShape 86"/>
          <p:cNvSpPr/>
          <p:nvPr/>
        </p:nvSpPr>
        <p:spPr>
          <a:xfrm>
            <a:off x="1933560" y="3213720"/>
            <a:ext cx="1856880" cy="2120040"/>
          </a:xfrm>
          <a:custGeom>
            <a:avLst/>
            <a:gdLst/>
            <a:ahLst/>
            <a:rect l="l" t="t" r="r" b="b"/>
            <a:pathLst>
              <a:path w="1857375" h="2120265">
                <a:moveTo>
                  <a:pt x="1857375" y="0"/>
                </a:moveTo>
                <a:lnTo>
                  <a:pt x="0" y="2120211"/>
                </a:lnTo>
                <a:lnTo>
                  <a:pt x="19050" y="2120211"/>
                </a:lnTo>
                <a:lnTo>
                  <a:pt x="1857375" y="21745"/>
                </a:lnTo>
                <a:lnTo>
                  <a:pt x="1857375" y="0"/>
                </a:lnTo>
                <a:close/>
              </a:path>
            </a:pathLst>
          </a:custGeom>
          <a:solidFill>
            <a:srgbClr val="209db0"/>
          </a:solidFill>
          <a:ln>
            <a:noFill/>
          </a:ln>
        </p:spPr>
        <p:style>
          <a:lnRef idx="0"/>
          <a:fillRef idx="0"/>
          <a:effectRef idx="0"/>
          <a:fontRef idx="minor"/>
        </p:style>
      </p:sp>
      <p:sp>
        <p:nvSpPr>
          <p:cNvPr id="560" name="CustomShape 87"/>
          <p:cNvSpPr/>
          <p:nvPr/>
        </p:nvSpPr>
        <p:spPr>
          <a:xfrm>
            <a:off x="1952640" y="3235680"/>
            <a:ext cx="1837800" cy="2098440"/>
          </a:xfrm>
          <a:custGeom>
            <a:avLst/>
            <a:gdLst/>
            <a:ahLst/>
            <a:rect l="l" t="t" r="r" b="b"/>
            <a:pathLst>
              <a:path w="1838325" h="2098675">
                <a:moveTo>
                  <a:pt x="1838325" y="0"/>
                </a:moveTo>
                <a:lnTo>
                  <a:pt x="0" y="2098465"/>
                </a:lnTo>
                <a:lnTo>
                  <a:pt x="28575" y="2098465"/>
                </a:lnTo>
                <a:lnTo>
                  <a:pt x="1838325" y="32618"/>
                </a:lnTo>
                <a:lnTo>
                  <a:pt x="1838325" y="0"/>
                </a:lnTo>
                <a:close/>
              </a:path>
            </a:pathLst>
          </a:custGeom>
          <a:solidFill>
            <a:srgbClr val="209eb0"/>
          </a:solidFill>
          <a:ln>
            <a:noFill/>
          </a:ln>
        </p:spPr>
        <p:style>
          <a:lnRef idx="0"/>
          <a:fillRef idx="0"/>
          <a:effectRef idx="0"/>
          <a:fontRef idx="minor"/>
        </p:style>
      </p:sp>
      <p:sp>
        <p:nvSpPr>
          <p:cNvPr id="561" name="CustomShape 88"/>
          <p:cNvSpPr/>
          <p:nvPr/>
        </p:nvSpPr>
        <p:spPr>
          <a:xfrm>
            <a:off x="1981080" y="3268080"/>
            <a:ext cx="1809360" cy="2066040"/>
          </a:xfrm>
          <a:custGeom>
            <a:avLst/>
            <a:gdLst/>
            <a:ahLst/>
            <a:rect l="l" t="t" r="r" b="b"/>
            <a:pathLst>
              <a:path w="1809750" h="2066289">
                <a:moveTo>
                  <a:pt x="1809750" y="0"/>
                </a:moveTo>
                <a:lnTo>
                  <a:pt x="0" y="2065846"/>
                </a:lnTo>
                <a:lnTo>
                  <a:pt x="28575" y="2065846"/>
                </a:lnTo>
                <a:lnTo>
                  <a:pt x="1809750" y="32618"/>
                </a:lnTo>
                <a:lnTo>
                  <a:pt x="1809750" y="0"/>
                </a:lnTo>
                <a:close/>
              </a:path>
            </a:pathLst>
          </a:custGeom>
          <a:solidFill>
            <a:srgbClr val="20a0af"/>
          </a:solidFill>
          <a:ln>
            <a:noFill/>
          </a:ln>
        </p:spPr>
        <p:style>
          <a:lnRef idx="0"/>
          <a:fillRef idx="0"/>
          <a:effectRef idx="0"/>
          <a:fontRef idx="minor"/>
        </p:style>
      </p:sp>
      <p:sp>
        <p:nvSpPr>
          <p:cNvPr id="562" name="CustomShape 89"/>
          <p:cNvSpPr/>
          <p:nvPr/>
        </p:nvSpPr>
        <p:spPr>
          <a:xfrm>
            <a:off x="2009880" y="3300840"/>
            <a:ext cx="1780920" cy="2032920"/>
          </a:xfrm>
          <a:custGeom>
            <a:avLst/>
            <a:gdLst/>
            <a:ahLst/>
            <a:rect l="l" t="t" r="r" b="b"/>
            <a:pathLst>
              <a:path w="1781175" h="2033270">
                <a:moveTo>
                  <a:pt x="1781175" y="0"/>
                </a:moveTo>
                <a:lnTo>
                  <a:pt x="0" y="2033228"/>
                </a:lnTo>
                <a:lnTo>
                  <a:pt x="28575" y="2033228"/>
                </a:lnTo>
                <a:lnTo>
                  <a:pt x="1781175" y="32618"/>
                </a:lnTo>
                <a:lnTo>
                  <a:pt x="1781175" y="0"/>
                </a:lnTo>
                <a:close/>
              </a:path>
            </a:pathLst>
          </a:custGeom>
          <a:solidFill>
            <a:srgbClr val="20a1af"/>
          </a:solidFill>
          <a:ln>
            <a:noFill/>
          </a:ln>
        </p:spPr>
        <p:style>
          <a:lnRef idx="0"/>
          <a:fillRef idx="0"/>
          <a:effectRef idx="0"/>
          <a:fontRef idx="minor"/>
        </p:style>
      </p:sp>
      <p:sp>
        <p:nvSpPr>
          <p:cNvPr id="563" name="CustomShape 90"/>
          <p:cNvSpPr/>
          <p:nvPr/>
        </p:nvSpPr>
        <p:spPr>
          <a:xfrm>
            <a:off x="2038320" y="3333240"/>
            <a:ext cx="1752120" cy="2000520"/>
          </a:xfrm>
          <a:custGeom>
            <a:avLst/>
            <a:gdLst/>
            <a:ahLst/>
            <a:rect l="l" t="t" r="r" b="b"/>
            <a:pathLst>
              <a:path w="1752600" h="2000885">
                <a:moveTo>
                  <a:pt x="1752600" y="0"/>
                </a:moveTo>
                <a:lnTo>
                  <a:pt x="0" y="2000609"/>
                </a:lnTo>
                <a:lnTo>
                  <a:pt x="19050" y="2000609"/>
                </a:lnTo>
                <a:lnTo>
                  <a:pt x="1752600" y="21745"/>
                </a:lnTo>
                <a:lnTo>
                  <a:pt x="1752600" y="0"/>
                </a:lnTo>
                <a:close/>
              </a:path>
            </a:pathLst>
          </a:custGeom>
          <a:solidFill>
            <a:srgbClr val="1fa2ae"/>
          </a:solidFill>
          <a:ln>
            <a:noFill/>
          </a:ln>
        </p:spPr>
        <p:style>
          <a:lnRef idx="0"/>
          <a:fillRef idx="0"/>
          <a:effectRef idx="0"/>
          <a:fontRef idx="minor"/>
        </p:style>
      </p:sp>
      <p:sp>
        <p:nvSpPr>
          <p:cNvPr id="564" name="CustomShape 91"/>
          <p:cNvSpPr/>
          <p:nvPr/>
        </p:nvSpPr>
        <p:spPr>
          <a:xfrm>
            <a:off x="2057400" y="3355200"/>
            <a:ext cx="1733040" cy="1978920"/>
          </a:xfrm>
          <a:custGeom>
            <a:avLst/>
            <a:gdLst/>
            <a:ahLst/>
            <a:rect l="l" t="t" r="r" b="b"/>
            <a:pathLst>
              <a:path w="1733550" h="1979295">
                <a:moveTo>
                  <a:pt x="1733550" y="0"/>
                </a:moveTo>
                <a:lnTo>
                  <a:pt x="0" y="1978863"/>
                </a:lnTo>
                <a:lnTo>
                  <a:pt x="28575" y="1978863"/>
                </a:lnTo>
                <a:lnTo>
                  <a:pt x="1733550" y="32618"/>
                </a:lnTo>
                <a:lnTo>
                  <a:pt x="1733550" y="0"/>
                </a:lnTo>
                <a:close/>
              </a:path>
            </a:pathLst>
          </a:custGeom>
          <a:solidFill>
            <a:srgbClr val="1fa3ac"/>
          </a:solidFill>
          <a:ln>
            <a:noFill/>
          </a:ln>
        </p:spPr>
        <p:style>
          <a:lnRef idx="0"/>
          <a:fillRef idx="0"/>
          <a:effectRef idx="0"/>
          <a:fontRef idx="minor"/>
        </p:style>
      </p:sp>
      <p:sp>
        <p:nvSpPr>
          <p:cNvPr id="565" name="CustomShape 92"/>
          <p:cNvSpPr/>
          <p:nvPr/>
        </p:nvSpPr>
        <p:spPr>
          <a:xfrm>
            <a:off x="2085840" y="3387600"/>
            <a:ext cx="1704600" cy="1945800"/>
          </a:xfrm>
          <a:custGeom>
            <a:avLst/>
            <a:gdLst/>
            <a:ahLst/>
            <a:rect l="l" t="t" r="r" b="b"/>
            <a:pathLst>
              <a:path w="1704975" h="1946275">
                <a:moveTo>
                  <a:pt x="1704975" y="0"/>
                </a:moveTo>
                <a:lnTo>
                  <a:pt x="0" y="1946245"/>
                </a:lnTo>
                <a:lnTo>
                  <a:pt x="28575" y="1946245"/>
                </a:lnTo>
                <a:lnTo>
                  <a:pt x="1704975" y="32618"/>
                </a:lnTo>
                <a:lnTo>
                  <a:pt x="1704975" y="0"/>
                </a:lnTo>
                <a:close/>
              </a:path>
            </a:pathLst>
          </a:custGeom>
          <a:solidFill>
            <a:srgbClr val="1da5ac"/>
          </a:solidFill>
          <a:ln>
            <a:noFill/>
          </a:ln>
        </p:spPr>
        <p:style>
          <a:lnRef idx="0"/>
          <a:fillRef idx="0"/>
          <a:effectRef idx="0"/>
          <a:fontRef idx="minor"/>
        </p:style>
      </p:sp>
      <p:sp>
        <p:nvSpPr>
          <p:cNvPr id="566" name="CustomShape 93"/>
          <p:cNvSpPr/>
          <p:nvPr/>
        </p:nvSpPr>
        <p:spPr>
          <a:xfrm>
            <a:off x="2114640" y="3420360"/>
            <a:ext cx="1676160" cy="1913400"/>
          </a:xfrm>
          <a:custGeom>
            <a:avLst/>
            <a:gdLst/>
            <a:ahLst/>
            <a:rect l="l" t="t" r="r" b="b"/>
            <a:pathLst>
              <a:path w="1676400" h="1913889">
                <a:moveTo>
                  <a:pt x="1676400" y="0"/>
                </a:moveTo>
                <a:lnTo>
                  <a:pt x="0" y="1913626"/>
                </a:lnTo>
                <a:lnTo>
                  <a:pt x="28575" y="1913626"/>
                </a:lnTo>
                <a:lnTo>
                  <a:pt x="1676400" y="32618"/>
                </a:lnTo>
                <a:lnTo>
                  <a:pt x="1676400" y="0"/>
                </a:lnTo>
                <a:close/>
              </a:path>
            </a:pathLst>
          </a:custGeom>
          <a:solidFill>
            <a:srgbClr val="1da6ab"/>
          </a:solidFill>
          <a:ln>
            <a:noFill/>
          </a:ln>
        </p:spPr>
        <p:style>
          <a:lnRef idx="0"/>
          <a:fillRef idx="0"/>
          <a:effectRef idx="0"/>
          <a:fontRef idx="minor"/>
        </p:style>
      </p:sp>
      <p:sp>
        <p:nvSpPr>
          <p:cNvPr id="567" name="CustomShape 94"/>
          <p:cNvSpPr/>
          <p:nvPr/>
        </p:nvSpPr>
        <p:spPr>
          <a:xfrm>
            <a:off x="2143080" y="3453120"/>
            <a:ext cx="1647360" cy="1881000"/>
          </a:xfrm>
          <a:custGeom>
            <a:avLst/>
            <a:gdLst/>
            <a:ahLst/>
            <a:rect l="l" t="t" r="r" b="b"/>
            <a:pathLst>
              <a:path w="1647825" h="1881504">
                <a:moveTo>
                  <a:pt x="1647825" y="0"/>
                </a:moveTo>
                <a:lnTo>
                  <a:pt x="0" y="1881007"/>
                </a:lnTo>
                <a:lnTo>
                  <a:pt x="19050" y="1881007"/>
                </a:lnTo>
                <a:lnTo>
                  <a:pt x="1647825" y="21745"/>
                </a:lnTo>
                <a:lnTo>
                  <a:pt x="1647825" y="0"/>
                </a:lnTo>
                <a:close/>
              </a:path>
            </a:pathLst>
          </a:custGeom>
          <a:solidFill>
            <a:srgbClr val="1ca7ab"/>
          </a:solidFill>
          <a:ln>
            <a:noFill/>
          </a:ln>
        </p:spPr>
        <p:style>
          <a:lnRef idx="0"/>
          <a:fillRef idx="0"/>
          <a:effectRef idx="0"/>
          <a:fontRef idx="minor"/>
        </p:style>
      </p:sp>
      <p:sp>
        <p:nvSpPr>
          <p:cNvPr id="568" name="CustomShape 95"/>
          <p:cNvSpPr/>
          <p:nvPr/>
        </p:nvSpPr>
        <p:spPr>
          <a:xfrm>
            <a:off x="2162160" y="3474720"/>
            <a:ext cx="1628280" cy="1859040"/>
          </a:xfrm>
          <a:custGeom>
            <a:avLst/>
            <a:gdLst/>
            <a:ahLst/>
            <a:rect l="l" t="t" r="r" b="b"/>
            <a:pathLst>
              <a:path w="1628775" h="1859279">
                <a:moveTo>
                  <a:pt x="1628775" y="0"/>
                </a:moveTo>
                <a:lnTo>
                  <a:pt x="0" y="1859262"/>
                </a:lnTo>
                <a:lnTo>
                  <a:pt x="28575" y="1859262"/>
                </a:lnTo>
                <a:lnTo>
                  <a:pt x="1628775" y="32618"/>
                </a:lnTo>
                <a:lnTo>
                  <a:pt x="1628775" y="0"/>
                </a:lnTo>
                <a:close/>
              </a:path>
            </a:pathLst>
          </a:custGeom>
          <a:solidFill>
            <a:srgbClr val="1ca7ab"/>
          </a:solidFill>
          <a:ln>
            <a:noFill/>
          </a:ln>
        </p:spPr>
        <p:style>
          <a:lnRef idx="0"/>
          <a:fillRef idx="0"/>
          <a:effectRef idx="0"/>
          <a:fontRef idx="minor"/>
        </p:style>
      </p:sp>
      <p:sp>
        <p:nvSpPr>
          <p:cNvPr id="569" name="CustomShape 96"/>
          <p:cNvSpPr/>
          <p:nvPr/>
        </p:nvSpPr>
        <p:spPr>
          <a:xfrm>
            <a:off x="2190600" y="3507480"/>
            <a:ext cx="1599840" cy="1826640"/>
          </a:xfrm>
          <a:custGeom>
            <a:avLst/>
            <a:gdLst/>
            <a:ahLst/>
            <a:rect l="l" t="t" r="r" b="b"/>
            <a:pathLst>
              <a:path w="1600200" h="1826895">
                <a:moveTo>
                  <a:pt x="1600200" y="0"/>
                </a:moveTo>
                <a:lnTo>
                  <a:pt x="0" y="1826643"/>
                </a:lnTo>
                <a:lnTo>
                  <a:pt x="28575" y="1826643"/>
                </a:lnTo>
                <a:lnTo>
                  <a:pt x="1600200" y="32618"/>
                </a:lnTo>
                <a:lnTo>
                  <a:pt x="1600200" y="0"/>
                </a:lnTo>
                <a:close/>
              </a:path>
            </a:pathLst>
          </a:custGeom>
          <a:solidFill>
            <a:srgbClr val="1caaab"/>
          </a:solidFill>
          <a:ln>
            <a:noFill/>
          </a:ln>
        </p:spPr>
        <p:style>
          <a:lnRef idx="0"/>
          <a:fillRef idx="0"/>
          <a:effectRef idx="0"/>
          <a:fontRef idx="minor"/>
        </p:style>
      </p:sp>
      <p:sp>
        <p:nvSpPr>
          <p:cNvPr id="570" name="CustomShape 97"/>
          <p:cNvSpPr/>
          <p:nvPr/>
        </p:nvSpPr>
        <p:spPr>
          <a:xfrm>
            <a:off x="2219400" y="3539880"/>
            <a:ext cx="1571400" cy="1794240"/>
          </a:xfrm>
          <a:custGeom>
            <a:avLst/>
            <a:gdLst/>
            <a:ahLst/>
            <a:rect l="l" t="t" r="r" b="b"/>
            <a:pathLst>
              <a:path w="1571625" h="1794510">
                <a:moveTo>
                  <a:pt x="1571625" y="0"/>
                </a:moveTo>
                <a:lnTo>
                  <a:pt x="0" y="1794024"/>
                </a:lnTo>
                <a:lnTo>
                  <a:pt x="28575" y="1794024"/>
                </a:lnTo>
                <a:lnTo>
                  <a:pt x="1571625" y="32618"/>
                </a:lnTo>
                <a:lnTo>
                  <a:pt x="1571625" y="0"/>
                </a:lnTo>
                <a:close/>
              </a:path>
            </a:pathLst>
          </a:custGeom>
          <a:solidFill>
            <a:srgbClr val="1babaa"/>
          </a:solidFill>
          <a:ln>
            <a:noFill/>
          </a:ln>
        </p:spPr>
        <p:style>
          <a:lnRef idx="0"/>
          <a:fillRef idx="0"/>
          <a:effectRef idx="0"/>
          <a:fontRef idx="minor"/>
        </p:style>
      </p:sp>
      <p:sp>
        <p:nvSpPr>
          <p:cNvPr id="571" name="CustomShape 98"/>
          <p:cNvSpPr/>
          <p:nvPr/>
        </p:nvSpPr>
        <p:spPr>
          <a:xfrm>
            <a:off x="2247840" y="3572640"/>
            <a:ext cx="1542600" cy="1761120"/>
          </a:xfrm>
          <a:custGeom>
            <a:avLst/>
            <a:gdLst/>
            <a:ahLst/>
            <a:rect l="l" t="t" r="r" b="b"/>
            <a:pathLst>
              <a:path w="1543050" h="1761489">
                <a:moveTo>
                  <a:pt x="1543050" y="0"/>
                </a:moveTo>
                <a:lnTo>
                  <a:pt x="0" y="1761406"/>
                </a:lnTo>
                <a:lnTo>
                  <a:pt x="19050" y="1761406"/>
                </a:lnTo>
                <a:lnTo>
                  <a:pt x="1543050" y="21745"/>
                </a:lnTo>
                <a:lnTo>
                  <a:pt x="1543050" y="0"/>
                </a:lnTo>
                <a:close/>
              </a:path>
            </a:pathLst>
          </a:custGeom>
          <a:solidFill>
            <a:srgbClr val="1babaa"/>
          </a:solidFill>
          <a:ln>
            <a:noFill/>
          </a:ln>
        </p:spPr>
        <p:style>
          <a:lnRef idx="0"/>
          <a:fillRef idx="0"/>
          <a:effectRef idx="0"/>
          <a:fontRef idx="minor"/>
        </p:style>
      </p:sp>
      <p:sp>
        <p:nvSpPr>
          <p:cNvPr id="572" name="CustomShape 99"/>
          <p:cNvSpPr/>
          <p:nvPr/>
        </p:nvSpPr>
        <p:spPr>
          <a:xfrm>
            <a:off x="2266920" y="3594240"/>
            <a:ext cx="1523520" cy="1739520"/>
          </a:xfrm>
          <a:custGeom>
            <a:avLst/>
            <a:gdLst/>
            <a:ahLst/>
            <a:rect l="l" t="t" r="r" b="b"/>
            <a:pathLst>
              <a:path w="1524000" h="1739900">
                <a:moveTo>
                  <a:pt x="1524000" y="0"/>
                </a:moveTo>
                <a:lnTo>
                  <a:pt x="0" y="1739660"/>
                </a:lnTo>
                <a:lnTo>
                  <a:pt x="28575" y="1739660"/>
                </a:lnTo>
                <a:lnTo>
                  <a:pt x="1524000" y="32618"/>
                </a:lnTo>
                <a:lnTo>
                  <a:pt x="1524000" y="0"/>
                </a:lnTo>
                <a:close/>
              </a:path>
            </a:pathLst>
          </a:custGeom>
          <a:solidFill>
            <a:srgbClr val="1baca8"/>
          </a:solidFill>
          <a:ln>
            <a:noFill/>
          </a:ln>
        </p:spPr>
        <p:style>
          <a:lnRef idx="0"/>
          <a:fillRef idx="0"/>
          <a:effectRef idx="0"/>
          <a:fontRef idx="minor"/>
        </p:style>
      </p:sp>
      <p:sp>
        <p:nvSpPr>
          <p:cNvPr id="573" name="CustomShape 100"/>
          <p:cNvSpPr/>
          <p:nvPr/>
        </p:nvSpPr>
        <p:spPr>
          <a:xfrm>
            <a:off x="2295360" y="3627000"/>
            <a:ext cx="1495080" cy="1707120"/>
          </a:xfrm>
          <a:custGeom>
            <a:avLst/>
            <a:gdLst/>
            <a:ahLst/>
            <a:rect l="l" t="t" r="r" b="b"/>
            <a:pathLst>
              <a:path w="1495425" h="1707514">
                <a:moveTo>
                  <a:pt x="1495425" y="0"/>
                </a:moveTo>
                <a:lnTo>
                  <a:pt x="0" y="1707041"/>
                </a:lnTo>
                <a:lnTo>
                  <a:pt x="28575" y="1707041"/>
                </a:lnTo>
                <a:lnTo>
                  <a:pt x="1495425" y="32618"/>
                </a:lnTo>
                <a:lnTo>
                  <a:pt x="1495425" y="0"/>
                </a:lnTo>
                <a:close/>
              </a:path>
            </a:pathLst>
          </a:custGeom>
          <a:solidFill>
            <a:srgbClr val="1baea8"/>
          </a:solidFill>
          <a:ln>
            <a:noFill/>
          </a:ln>
        </p:spPr>
        <p:style>
          <a:lnRef idx="0"/>
          <a:fillRef idx="0"/>
          <a:effectRef idx="0"/>
          <a:fontRef idx="minor"/>
        </p:style>
      </p:sp>
      <p:sp>
        <p:nvSpPr>
          <p:cNvPr id="574" name="CustomShape 101"/>
          <p:cNvSpPr/>
          <p:nvPr/>
        </p:nvSpPr>
        <p:spPr>
          <a:xfrm>
            <a:off x="2324160" y="3659400"/>
            <a:ext cx="1466640" cy="1674000"/>
          </a:xfrm>
          <a:custGeom>
            <a:avLst/>
            <a:gdLst/>
            <a:ahLst/>
            <a:rect l="l" t="t" r="r" b="b"/>
            <a:pathLst>
              <a:path w="1466850" h="1674495">
                <a:moveTo>
                  <a:pt x="1466850" y="0"/>
                </a:moveTo>
                <a:lnTo>
                  <a:pt x="0" y="1674423"/>
                </a:lnTo>
                <a:lnTo>
                  <a:pt x="28575" y="1674423"/>
                </a:lnTo>
                <a:lnTo>
                  <a:pt x="1466850" y="32618"/>
                </a:lnTo>
                <a:lnTo>
                  <a:pt x="1466850" y="0"/>
                </a:lnTo>
                <a:close/>
              </a:path>
            </a:pathLst>
          </a:custGeom>
          <a:solidFill>
            <a:srgbClr val="1aafa7"/>
          </a:solidFill>
          <a:ln>
            <a:noFill/>
          </a:ln>
        </p:spPr>
        <p:style>
          <a:lnRef idx="0"/>
          <a:fillRef idx="0"/>
          <a:effectRef idx="0"/>
          <a:fontRef idx="minor"/>
        </p:style>
      </p:sp>
      <p:sp>
        <p:nvSpPr>
          <p:cNvPr id="575" name="CustomShape 102"/>
          <p:cNvSpPr/>
          <p:nvPr/>
        </p:nvSpPr>
        <p:spPr>
          <a:xfrm>
            <a:off x="2352600" y="3692160"/>
            <a:ext cx="1437840" cy="1641600"/>
          </a:xfrm>
          <a:custGeom>
            <a:avLst/>
            <a:gdLst/>
            <a:ahLst/>
            <a:rect l="l" t="t" r="r" b="b"/>
            <a:pathLst>
              <a:path w="1438275" h="1642110">
                <a:moveTo>
                  <a:pt x="1438275" y="0"/>
                </a:moveTo>
                <a:lnTo>
                  <a:pt x="0" y="1641804"/>
                </a:lnTo>
                <a:lnTo>
                  <a:pt x="19050" y="1641804"/>
                </a:lnTo>
                <a:lnTo>
                  <a:pt x="1438275" y="21745"/>
                </a:lnTo>
                <a:lnTo>
                  <a:pt x="1438275" y="0"/>
                </a:lnTo>
                <a:close/>
              </a:path>
            </a:pathLst>
          </a:custGeom>
          <a:solidFill>
            <a:srgbClr val="1ab0a7"/>
          </a:solidFill>
          <a:ln>
            <a:noFill/>
          </a:ln>
        </p:spPr>
        <p:style>
          <a:lnRef idx="0"/>
          <a:fillRef idx="0"/>
          <a:effectRef idx="0"/>
          <a:fontRef idx="minor"/>
        </p:style>
      </p:sp>
      <p:sp>
        <p:nvSpPr>
          <p:cNvPr id="576" name="CustomShape 103"/>
          <p:cNvSpPr/>
          <p:nvPr/>
        </p:nvSpPr>
        <p:spPr>
          <a:xfrm>
            <a:off x="2371680" y="3714120"/>
            <a:ext cx="1418760" cy="1620000"/>
          </a:xfrm>
          <a:custGeom>
            <a:avLst/>
            <a:gdLst/>
            <a:ahLst/>
            <a:rect l="l" t="t" r="r" b="b"/>
            <a:pathLst>
              <a:path w="1419225" h="1620520">
                <a:moveTo>
                  <a:pt x="1419225" y="0"/>
                </a:moveTo>
                <a:lnTo>
                  <a:pt x="0" y="1620058"/>
                </a:lnTo>
                <a:lnTo>
                  <a:pt x="28575" y="1620058"/>
                </a:lnTo>
                <a:lnTo>
                  <a:pt x="1419225" y="32618"/>
                </a:lnTo>
                <a:lnTo>
                  <a:pt x="1419225" y="0"/>
                </a:lnTo>
                <a:close/>
              </a:path>
            </a:pathLst>
          </a:custGeom>
          <a:solidFill>
            <a:srgbClr val="18b0a6"/>
          </a:solidFill>
          <a:ln>
            <a:noFill/>
          </a:ln>
        </p:spPr>
        <p:style>
          <a:lnRef idx="0"/>
          <a:fillRef idx="0"/>
          <a:effectRef idx="0"/>
          <a:fontRef idx="minor"/>
        </p:style>
      </p:sp>
      <p:sp>
        <p:nvSpPr>
          <p:cNvPr id="577" name="CustomShape 104"/>
          <p:cNvSpPr/>
          <p:nvPr/>
        </p:nvSpPr>
        <p:spPr>
          <a:xfrm>
            <a:off x="2400480" y="3746520"/>
            <a:ext cx="1390320" cy="1587240"/>
          </a:xfrm>
          <a:custGeom>
            <a:avLst/>
            <a:gdLst/>
            <a:ahLst/>
            <a:rect l="l" t="t" r="r" b="b"/>
            <a:pathLst>
              <a:path w="1390650" h="1587500">
                <a:moveTo>
                  <a:pt x="1390650" y="0"/>
                </a:moveTo>
                <a:lnTo>
                  <a:pt x="0" y="1587440"/>
                </a:lnTo>
                <a:lnTo>
                  <a:pt x="28575" y="1587440"/>
                </a:lnTo>
                <a:lnTo>
                  <a:pt x="1390650" y="32618"/>
                </a:lnTo>
                <a:lnTo>
                  <a:pt x="1390650" y="0"/>
                </a:lnTo>
                <a:close/>
              </a:path>
            </a:pathLst>
          </a:custGeom>
          <a:solidFill>
            <a:srgbClr val="18b1a6"/>
          </a:solidFill>
          <a:ln>
            <a:noFill/>
          </a:ln>
        </p:spPr>
        <p:style>
          <a:lnRef idx="0"/>
          <a:fillRef idx="0"/>
          <a:effectRef idx="0"/>
          <a:fontRef idx="minor"/>
        </p:style>
      </p:sp>
      <p:sp>
        <p:nvSpPr>
          <p:cNvPr id="578" name="CustomShape 105"/>
          <p:cNvSpPr/>
          <p:nvPr/>
        </p:nvSpPr>
        <p:spPr>
          <a:xfrm>
            <a:off x="2428920" y="3779280"/>
            <a:ext cx="1361880" cy="1554840"/>
          </a:xfrm>
          <a:custGeom>
            <a:avLst/>
            <a:gdLst/>
            <a:ahLst/>
            <a:rect l="l" t="t" r="r" b="b"/>
            <a:pathLst>
              <a:path w="1362075" h="1555114">
                <a:moveTo>
                  <a:pt x="1362075" y="0"/>
                </a:moveTo>
                <a:lnTo>
                  <a:pt x="0" y="1554821"/>
                </a:lnTo>
                <a:lnTo>
                  <a:pt x="28575" y="1554821"/>
                </a:lnTo>
                <a:lnTo>
                  <a:pt x="1362075" y="32618"/>
                </a:lnTo>
                <a:lnTo>
                  <a:pt x="1362075" y="0"/>
                </a:lnTo>
                <a:close/>
              </a:path>
            </a:pathLst>
          </a:custGeom>
          <a:solidFill>
            <a:srgbClr val="18b3a6"/>
          </a:solidFill>
          <a:ln>
            <a:noFill/>
          </a:ln>
        </p:spPr>
        <p:style>
          <a:lnRef idx="0"/>
          <a:fillRef idx="0"/>
          <a:effectRef idx="0"/>
          <a:fontRef idx="minor"/>
        </p:style>
      </p:sp>
      <p:sp>
        <p:nvSpPr>
          <p:cNvPr id="579" name="CustomShape 106"/>
          <p:cNvSpPr/>
          <p:nvPr/>
        </p:nvSpPr>
        <p:spPr>
          <a:xfrm>
            <a:off x="2457360" y="3811680"/>
            <a:ext cx="1333080" cy="1522440"/>
          </a:xfrm>
          <a:custGeom>
            <a:avLst/>
            <a:gdLst/>
            <a:ahLst/>
            <a:rect l="l" t="t" r="r" b="b"/>
            <a:pathLst>
              <a:path w="1333500" h="1522729">
                <a:moveTo>
                  <a:pt x="1333500" y="0"/>
                </a:moveTo>
                <a:lnTo>
                  <a:pt x="0" y="1522202"/>
                </a:lnTo>
                <a:lnTo>
                  <a:pt x="19050" y="1522202"/>
                </a:lnTo>
                <a:lnTo>
                  <a:pt x="1333500" y="21745"/>
                </a:lnTo>
                <a:lnTo>
                  <a:pt x="1333500" y="0"/>
                </a:lnTo>
                <a:close/>
              </a:path>
            </a:pathLst>
          </a:custGeom>
          <a:solidFill>
            <a:srgbClr val="17b4a6"/>
          </a:solidFill>
          <a:ln>
            <a:noFill/>
          </a:ln>
        </p:spPr>
        <p:style>
          <a:lnRef idx="0"/>
          <a:fillRef idx="0"/>
          <a:effectRef idx="0"/>
          <a:fontRef idx="minor"/>
        </p:style>
      </p:sp>
      <p:sp>
        <p:nvSpPr>
          <p:cNvPr id="580" name="CustomShape 107"/>
          <p:cNvSpPr/>
          <p:nvPr/>
        </p:nvSpPr>
        <p:spPr>
          <a:xfrm>
            <a:off x="2476440" y="3833640"/>
            <a:ext cx="1314000" cy="1500120"/>
          </a:xfrm>
          <a:custGeom>
            <a:avLst/>
            <a:gdLst/>
            <a:ahLst/>
            <a:rect l="l" t="t" r="r" b="b"/>
            <a:pathLst>
              <a:path w="1314450" h="1500504">
                <a:moveTo>
                  <a:pt x="1314450" y="0"/>
                </a:moveTo>
                <a:lnTo>
                  <a:pt x="0" y="1500457"/>
                </a:lnTo>
                <a:lnTo>
                  <a:pt x="28575" y="1500457"/>
                </a:lnTo>
                <a:lnTo>
                  <a:pt x="1314450" y="32618"/>
                </a:lnTo>
                <a:lnTo>
                  <a:pt x="1314450" y="0"/>
                </a:lnTo>
                <a:close/>
              </a:path>
            </a:pathLst>
          </a:custGeom>
          <a:solidFill>
            <a:srgbClr val="17b4a5"/>
          </a:solidFill>
          <a:ln>
            <a:noFill/>
          </a:ln>
        </p:spPr>
        <p:style>
          <a:lnRef idx="0"/>
          <a:fillRef idx="0"/>
          <a:effectRef idx="0"/>
          <a:fontRef idx="minor"/>
        </p:style>
      </p:sp>
      <p:sp>
        <p:nvSpPr>
          <p:cNvPr id="581" name="CustomShape 108"/>
          <p:cNvSpPr/>
          <p:nvPr/>
        </p:nvSpPr>
        <p:spPr>
          <a:xfrm>
            <a:off x="2505240" y="3866040"/>
            <a:ext cx="1285560" cy="1467720"/>
          </a:xfrm>
          <a:custGeom>
            <a:avLst/>
            <a:gdLst/>
            <a:ahLst/>
            <a:rect l="l" t="t" r="r" b="b"/>
            <a:pathLst>
              <a:path w="1285875" h="1468120">
                <a:moveTo>
                  <a:pt x="1285875" y="0"/>
                </a:moveTo>
                <a:lnTo>
                  <a:pt x="0" y="1467838"/>
                </a:lnTo>
                <a:lnTo>
                  <a:pt x="28575" y="1467838"/>
                </a:lnTo>
                <a:lnTo>
                  <a:pt x="1285875" y="32618"/>
                </a:lnTo>
                <a:lnTo>
                  <a:pt x="1285875" y="0"/>
                </a:lnTo>
                <a:close/>
              </a:path>
            </a:pathLst>
          </a:custGeom>
          <a:solidFill>
            <a:srgbClr val="17b5a5"/>
          </a:solidFill>
          <a:ln>
            <a:noFill/>
          </a:ln>
        </p:spPr>
        <p:style>
          <a:lnRef idx="0"/>
          <a:fillRef idx="0"/>
          <a:effectRef idx="0"/>
          <a:fontRef idx="minor"/>
        </p:style>
      </p:sp>
      <p:sp>
        <p:nvSpPr>
          <p:cNvPr id="582" name="CustomShape 109"/>
          <p:cNvSpPr/>
          <p:nvPr/>
        </p:nvSpPr>
        <p:spPr>
          <a:xfrm>
            <a:off x="2533680" y="3898800"/>
            <a:ext cx="1257120" cy="1435320"/>
          </a:xfrm>
          <a:custGeom>
            <a:avLst/>
            <a:gdLst/>
            <a:ahLst/>
            <a:rect l="l" t="t" r="r" b="b"/>
            <a:pathLst>
              <a:path w="1257300" h="1435735">
                <a:moveTo>
                  <a:pt x="1257300" y="0"/>
                </a:moveTo>
                <a:lnTo>
                  <a:pt x="0" y="1435219"/>
                </a:lnTo>
                <a:lnTo>
                  <a:pt x="28575" y="1435219"/>
                </a:lnTo>
                <a:lnTo>
                  <a:pt x="1257300" y="32618"/>
                </a:lnTo>
                <a:lnTo>
                  <a:pt x="1257300" y="0"/>
                </a:lnTo>
                <a:close/>
              </a:path>
            </a:pathLst>
          </a:custGeom>
          <a:solidFill>
            <a:srgbClr val="17b6a3"/>
          </a:solidFill>
          <a:ln>
            <a:noFill/>
          </a:ln>
        </p:spPr>
        <p:style>
          <a:lnRef idx="0"/>
          <a:fillRef idx="0"/>
          <a:effectRef idx="0"/>
          <a:fontRef idx="minor"/>
        </p:style>
      </p:sp>
      <p:sp>
        <p:nvSpPr>
          <p:cNvPr id="583" name="CustomShape 110"/>
          <p:cNvSpPr/>
          <p:nvPr/>
        </p:nvSpPr>
        <p:spPr>
          <a:xfrm>
            <a:off x="2562120" y="3931560"/>
            <a:ext cx="1228320" cy="1402200"/>
          </a:xfrm>
          <a:custGeom>
            <a:avLst/>
            <a:gdLst/>
            <a:ahLst/>
            <a:rect l="l" t="t" r="r" b="b"/>
            <a:pathLst>
              <a:path w="1228725" h="1402714">
                <a:moveTo>
                  <a:pt x="1228725" y="0"/>
                </a:moveTo>
                <a:lnTo>
                  <a:pt x="0" y="1402601"/>
                </a:lnTo>
                <a:lnTo>
                  <a:pt x="19050" y="1402601"/>
                </a:lnTo>
                <a:lnTo>
                  <a:pt x="1228725" y="21745"/>
                </a:lnTo>
                <a:lnTo>
                  <a:pt x="1228725" y="0"/>
                </a:lnTo>
                <a:close/>
              </a:path>
            </a:pathLst>
          </a:custGeom>
          <a:solidFill>
            <a:srgbClr val="16b6a3"/>
          </a:solidFill>
          <a:ln>
            <a:noFill/>
          </a:ln>
        </p:spPr>
        <p:style>
          <a:lnRef idx="0"/>
          <a:fillRef idx="0"/>
          <a:effectRef idx="0"/>
          <a:fontRef idx="minor"/>
        </p:style>
      </p:sp>
      <p:sp>
        <p:nvSpPr>
          <p:cNvPr id="584" name="CustomShape 111"/>
          <p:cNvSpPr/>
          <p:nvPr/>
        </p:nvSpPr>
        <p:spPr>
          <a:xfrm>
            <a:off x="2581200" y="3953160"/>
            <a:ext cx="1209240" cy="1380600"/>
          </a:xfrm>
          <a:custGeom>
            <a:avLst/>
            <a:gdLst/>
            <a:ahLst/>
            <a:rect l="l" t="t" r="r" b="b"/>
            <a:pathLst>
              <a:path w="1209675" h="1381125">
                <a:moveTo>
                  <a:pt x="1209675" y="0"/>
                </a:moveTo>
                <a:lnTo>
                  <a:pt x="0" y="1380855"/>
                </a:lnTo>
                <a:lnTo>
                  <a:pt x="28575" y="1380855"/>
                </a:lnTo>
                <a:lnTo>
                  <a:pt x="1209675" y="32618"/>
                </a:lnTo>
                <a:lnTo>
                  <a:pt x="1209675" y="0"/>
                </a:lnTo>
                <a:close/>
              </a:path>
            </a:pathLst>
          </a:custGeom>
          <a:solidFill>
            <a:srgbClr val="16b8a2"/>
          </a:solidFill>
          <a:ln>
            <a:noFill/>
          </a:ln>
        </p:spPr>
        <p:style>
          <a:lnRef idx="0"/>
          <a:fillRef idx="0"/>
          <a:effectRef idx="0"/>
          <a:fontRef idx="minor"/>
        </p:style>
      </p:sp>
      <p:sp>
        <p:nvSpPr>
          <p:cNvPr id="585" name="CustomShape 112"/>
          <p:cNvSpPr/>
          <p:nvPr/>
        </p:nvSpPr>
        <p:spPr>
          <a:xfrm>
            <a:off x="2610000" y="3985920"/>
            <a:ext cx="1180800" cy="1348560"/>
          </a:xfrm>
          <a:custGeom>
            <a:avLst/>
            <a:gdLst/>
            <a:ahLst/>
            <a:rect l="l" t="t" r="r" b="b"/>
            <a:pathLst>
              <a:path w="1181100" h="1348739">
                <a:moveTo>
                  <a:pt x="1181100" y="0"/>
                </a:moveTo>
                <a:lnTo>
                  <a:pt x="0" y="1348236"/>
                </a:lnTo>
                <a:lnTo>
                  <a:pt x="28575" y="1348236"/>
                </a:lnTo>
                <a:lnTo>
                  <a:pt x="1181100" y="32618"/>
                </a:lnTo>
                <a:lnTo>
                  <a:pt x="1181100" y="0"/>
                </a:lnTo>
                <a:close/>
              </a:path>
            </a:pathLst>
          </a:custGeom>
          <a:solidFill>
            <a:srgbClr val="15b9a2"/>
          </a:solidFill>
          <a:ln>
            <a:noFill/>
          </a:ln>
        </p:spPr>
        <p:style>
          <a:lnRef idx="0"/>
          <a:fillRef idx="0"/>
          <a:effectRef idx="0"/>
          <a:fontRef idx="minor"/>
        </p:style>
      </p:sp>
      <p:sp>
        <p:nvSpPr>
          <p:cNvPr id="586" name="CustomShape 113"/>
          <p:cNvSpPr/>
          <p:nvPr/>
        </p:nvSpPr>
        <p:spPr>
          <a:xfrm>
            <a:off x="2638440" y="4018320"/>
            <a:ext cx="1152000" cy="1315440"/>
          </a:xfrm>
          <a:custGeom>
            <a:avLst/>
            <a:gdLst/>
            <a:ahLst/>
            <a:rect l="l" t="t" r="r" b="b"/>
            <a:pathLst>
              <a:path w="1152525" h="1315720">
                <a:moveTo>
                  <a:pt x="1152525" y="0"/>
                </a:moveTo>
                <a:lnTo>
                  <a:pt x="0" y="1315618"/>
                </a:lnTo>
                <a:lnTo>
                  <a:pt x="28575" y="1315618"/>
                </a:lnTo>
                <a:lnTo>
                  <a:pt x="1152525" y="32618"/>
                </a:lnTo>
                <a:lnTo>
                  <a:pt x="1152525" y="0"/>
                </a:lnTo>
                <a:close/>
              </a:path>
            </a:pathLst>
          </a:custGeom>
          <a:solidFill>
            <a:srgbClr val="15b9a2"/>
          </a:solidFill>
          <a:ln>
            <a:noFill/>
          </a:ln>
        </p:spPr>
        <p:style>
          <a:lnRef idx="0"/>
          <a:fillRef idx="0"/>
          <a:effectRef idx="0"/>
          <a:fontRef idx="minor"/>
        </p:style>
      </p:sp>
      <p:sp>
        <p:nvSpPr>
          <p:cNvPr id="587" name="CustomShape 114"/>
          <p:cNvSpPr/>
          <p:nvPr/>
        </p:nvSpPr>
        <p:spPr>
          <a:xfrm>
            <a:off x="2666880" y="4051080"/>
            <a:ext cx="1123560" cy="1283040"/>
          </a:xfrm>
          <a:custGeom>
            <a:avLst/>
            <a:gdLst/>
            <a:ahLst/>
            <a:rect l="l" t="t" r="r" b="b"/>
            <a:pathLst>
              <a:path w="1123950" h="1283335">
                <a:moveTo>
                  <a:pt x="1123950" y="0"/>
                </a:moveTo>
                <a:lnTo>
                  <a:pt x="0" y="1282999"/>
                </a:lnTo>
                <a:lnTo>
                  <a:pt x="19050" y="1282999"/>
                </a:lnTo>
                <a:lnTo>
                  <a:pt x="1123950" y="21745"/>
                </a:lnTo>
                <a:lnTo>
                  <a:pt x="1123950" y="0"/>
                </a:lnTo>
                <a:close/>
              </a:path>
            </a:pathLst>
          </a:custGeom>
          <a:solidFill>
            <a:srgbClr val="13baa2"/>
          </a:solidFill>
          <a:ln>
            <a:noFill/>
          </a:ln>
        </p:spPr>
        <p:style>
          <a:lnRef idx="0"/>
          <a:fillRef idx="0"/>
          <a:effectRef idx="0"/>
          <a:fontRef idx="minor"/>
        </p:style>
      </p:sp>
      <p:sp>
        <p:nvSpPr>
          <p:cNvPr id="588" name="CustomShape 115"/>
          <p:cNvSpPr/>
          <p:nvPr/>
        </p:nvSpPr>
        <p:spPr>
          <a:xfrm>
            <a:off x="2685960" y="4072680"/>
            <a:ext cx="1104480" cy="1261440"/>
          </a:xfrm>
          <a:custGeom>
            <a:avLst/>
            <a:gdLst/>
            <a:ahLst/>
            <a:rect l="l" t="t" r="r" b="b"/>
            <a:pathLst>
              <a:path w="1104900" h="1261745">
                <a:moveTo>
                  <a:pt x="1104900" y="0"/>
                </a:moveTo>
                <a:lnTo>
                  <a:pt x="0" y="1261253"/>
                </a:lnTo>
                <a:lnTo>
                  <a:pt x="28575" y="1261253"/>
                </a:lnTo>
                <a:lnTo>
                  <a:pt x="1104900" y="32618"/>
                </a:lnTo>
                <a:lnTo>
                  <a:pt x="1104900" y="0"/>
                </a:lnTo>
                <a:close/>
              </a:path>
            </a:pathLst>
          </a:custGeom>
          <a:solidFill>
            <a:srgbClr val="13bca2"/>
          </a:solidFill>
          <a:ln>
            <a:noFill/>
          </a:ln>
        </p:spPr>
        <p:style>
          <a:lnRef idx="0"/>
          <a:fillRef idx="0"/>
          <a:effectRef idx="0"/>
          <a:fontRef idx="minor"/>
        </p:style>
      </p:sp>
      <p:sp>
        <p:nvSpPr>
          <p:cNvPr id="589" name="CustomShape 116"/>
          <p:cNvSpPr/>
          <p:nvPr/>
        </p:nvSpPr>
        <p:spPr>
          <a:xfrm>
            <a:off x="2714760" y="4105440"/>
            <a:ext cx="1076040" cy="1228320"/>
          </a:xfrm>
          <a:custGeom>
            <a:avLst/>
            <a:gdLst/>
            <a:ahLst/>
            <a:rect l="l" t="t" r="r" b="b"/>
            <a:pathLst>
              <a:path w="1076325" h="1228725">
                <a:moveTo>
                  <a:pt x="1076325" y="0"/>
                </a:moveTo>
                <a:lnTo>
                  <a:pt x="0" y="1228635"/>
                </a:lnTo>
                <a:lnTo>
                  <a:pt x="28575" y="1228635"/>
                </a:lnTo>
                <a:lnTo>
                  <a:pt x="1076325" y="32618"/>
                </a:lnTo>
                <a:lnTo>
                  <a:pt x="1076325" y="0"/>
                </a:lnTo>
                <a:close/>
              </a:path>
            </a:pathLst>
          </a:custGeom>
          <a:solidFill>
            <a:srgbClr val="13bca1"/>
          </a:solidFill>
          <a:ln>
            <a:noFill/>
          </a:ln>
        </p:spPr>
        <p:style>
          <a:lnRef idx="0"/>
          <a:fillRef idx="0"/>
          <a:effectRef idx="0"/>
          <a:fontRef idx="minor"/>
        </p:style>
      </p:sp>
      <p:sp>
        <p:nvSpPr>
          <p:cNvPr id="590" name="CustomShape 117"/>
          <p:cNvSpPr/>
          <p:nvPr/>
        </p:nvSpPr>
        <p:spPr>
          <a:xfrm>
            <a:off x="2743200" y="4137840"/>
            <a:ext cx="1047240" cy="1195920"/>
          </a:xfrm>
          <a:custGeom>
            <a:avLst/>
            <a:gdLst/>
            <a:ahLst/>
            <a:rect l="l" t="t" r="r" b="b"/>
            <a:pathLst>
              <a:path w="1047750" h="1196339">
                <a:moveTo>
                  <a:pt x="1047750" y="0"/>
                </a:moveTo>
                <a:lnTo>
                  <a:pt x="0" y="1196016"/>
                </a:lnTo>
                <a:lnTo>
                  <a:pt x="28575" y="1196016"/>
                </a:lnTo>
                <a:lnTo>
                  <a:pt x="1047750" y="32618"/>
                </a:lnTo>
                <a:lnTo>
                  <a:pt x="1047750" y="0"/>
                </a:lnTo>
                <a:close/>
              </a:path>
            </a:pathLst>
          </a:custGeom>
          <a:solidFill>
            <a:srgbClr val="12bda1"/>
          </a:solidFill>
          <a:ln>
            <a:noFill/>
          </a:ln>
        </p:spPr>
        <p:style>
          <a:lnRef idx="0"/>
          <a:fillRef idx="0"/>
          <a:effectRef idx="0"/>
          <a:fontRef idx="minor"/>
        </p:style>
      </p:sp>
      <p:sp>
        <p:nvSpPr>
          <p:cNvPr id="591" name="CustomShape 118"/>
          <p:cNvSpPr/>
          <p:nvPr/>
        </p:nvSpPr>
        <p:spPr>
          <a:xfrm>
            <a:off x="2771640" y="4170600"/>
            <a:ext cx="1018800" cy="1163520"/>
          </a:xfrm>
          <a:custGeom>
            <a:avLst/>
            <a:gdLst/>
            <a:ahLst/>
            <a:rect l="l" t="t" r="r" b="b"/>
            <a:pathLst>
              <a:path w="1019175" h="1163954">
                <a:moveTo>
                  <a:pt x="1019175" y="0"/>
                </a:moveTo>
                <a:lnTo>
                  <a:pt x="0" y="1163397"/>
                </a:lnTo>
                <a:lnTo>
                  <a:pt x="19050" y="1163397"/>
                </a:lnTo>
                <a:lnTo>
                  <a:pt x="1019175" y="21745"/>
                </a:lnTo>
                <a:lnTo>
                  <a:pt x="1019175" y="0"/>
                </a:lnTo>
                <a:close/>
              </a:path>
            </a:pathLst>
          </a:custGeom>
          <a:solidFill>
            <a:srgbClr val="12bea1"/>
          </a:solidFill>
          <a:ln>
            <a:noFill/>
          </a:ln>
        </p:spPr>
        <p:style>
          <a:lnRef idx="0"/>
          <a:fillRef idx="0"/>
          <a:effectRef idx="0"/>
          <a:fontRef idx="minor"/>
        </p:style>
      </p:sp>
      <p:sp>
        <p:nvSpPr>
          <p:cNvPr id="592" name="CustomShape 119"/>
          <p:cNvSpPr/>
          <p:nvPr/>
        </p:nvSpPr>
        <p:spPr>
          <a:xfrm>
            <a:off x="2790720" y="4192200"/>
            <a:ext cx="999720" cy="1141200"/>
          </a:xfrm>
          <a:custGeom>
            <a:avLst/>
            <a:gdLst/>
            <a:ahLst/>
            <a:rect l="l" t="t" r="r" b="b"/>
            <a:pathLst>
              <a:path w="1000125" h="1141729">
                <a:moveTo>
                  <a:pt x="1000125" y="0"/>
                </a:moveTo>
                <a:lnTo>
                  <a:pt x="0" y="1141652"/>
                </a:lnTo>
                <a:lnTo>
                  <a:pt x="28575" y="1141652"/>
                </a:lnTo>
                <a:lnTo>
                  <a:pt x="1000125" y="32618"/>
                </a:lnTo>
                <a:lnTo>
                  <a:pt x="1000125" y="0"/>
                </a:lnTo>
                <a:close/>
              </a:path>
            </a:pathLst>
          </a:custGeom>
          <a:solidFill>
            <a:srgbClr val="12bea0"/>
          </a:solidFill>
          <a:ln>
            <a:noFill/>
          </a:ln>
        </p:spPr>
        <p:style>
          <a:lnRef idx="0"/>
          <a:fillRef idx="0"/>
          <a:effectRef idx="0"/>
          <a:fontRef idx="minor"/>
        </p:style>
      </p:sp>
      <p:sp>
        <p:nvSpPr>
          <p:cNvPr id="593" name="CustomShape 120"/>
          <p:cNvSpPr/>
          <p:nvPr/>
        </p:nvSpPr>
        <p:spPr>
          <a:xfrm>
            <a:off x="2819520" y="4224960"/>
            <a:ext cx="971280" cy="1109160"/>
          </a:xfrm>
          <a:custGeom>
            <a:avLst/>
            <a:gdLst/>
            <a:ahLst/>
            <a:rect l="l" t="t" r="r" b="b"/>
            <a:pathLst>
              <a:path w="971550" h="1109345">
                <a:moveTo>
                  <a:pt x="971550" y="0"/>
                </a:moveTo>
                <a:lnTo>
                  <a:pt x="0" y="1109033"/>
                </a:lnTo>
                <a:lnTo>
                  <a:pt x="28575" y="1109033"/>
                </a:lnTo>
                <a:lnTo>
                  <a:pt x="971550" y="32618"/>
                </a:lnTo>
                <a:lnTo>
                  <a:pt x="971550" y="0"/>
                </a:lnTo>
                <a:close/>
              </a:path>
            </a:pathLst>
          </a:custGeom>
          <a:solidFill>
            <a:srgbClr val="12bea0"/>
          </a:solidFill>
          <a:ln>
            <a:noFill/>
          </a:ln>
        </p:spPr>
        <p:style>
          <a:lnRef idx="0"/>
          <a:fillRef idx="0"/>
          <a:effectRef idx="0"/>
          <a:fontRef idx="minor"/>
        </p:style>
      </p:sp>
      <p:sp>
        <p:nvSpPr>
          <p:cNvPr id="594" name="CustomShape 121"/>
          <p:cNvSpPr/>
          <p:nvPr/>
        </p:nvSpPr>
        <p:spPr>
          <a:xfrm>
            <a:off x="2847960" y="4257720"/>
            <a:ext cx="942480" cy="1076760"/>
          </a:xfrm>
          <a:custGeom>
            <a:avLst/>
            <a:gdLst/>
            <a:ahLst/>
            <a:rect l="l" t="t" r="r" b="b"/>
            <a:pathLst>
              <a:path w="942975" h="1076960">
                <a:moveTo>
                  <a:pt x="942975" y="0"/>
                </a:moveTo>
                <a:lnTo>
                  <a:pt x="0" y="1076414"/>
                </a:lnTo>
                <a:lnTo>
                  <a:pt x="28575" y="1076414"/>
                </a:lnTo>
                <a:lnTo>
                  <a:pt x="942975" y="32618"/>
                </a:lnTo>
                <a:lnTo>
                  <a:pt x="942975" y="0"/>
                </a:lnTo>
                <a:close/>
              </a:path>
            </a:pathLst>
          </a:custGeom>
          <a:solidFill>
            <a:srgbClr val="11bea0"/>
          </a:solidFill>
          <a:ln>
            <a:noFill/>
          </a:ln>
        </p:spPr>
        <p:style>
          <a:lnRef idx="0"/>
          <a:fillRef idx="0"/>
          <a:effectRef idx="0"/>
          <a:fontRef idx="minor"/>
        </p:style>
      </p:sp>
      <p:sp>
        <p:nvSpPr>
          <p:cNvPr id="595" name="CustomShape 122"/>
          <p:cNvSpPr/>
          <p:nvPr/>
        </p:nvSpPr>
        <p:spPr>
          <a:xfrm>
            <a:off x="2876400" y="4290120"/>
            <a:ext cx="914040" cy="1043640"/>
          </a:xfrm>
          <a:custGeom>
            <a:avLst/>
            <a:gdLst/>
            <a:ahLst/>
            <a:rect l="l" t="t" r="r" b="b"/>
            <a:pathLst>
              <a:path w="914400" h="1043939">
                <a:moveTo>
                  <a:pt x="914400" y="0"/>
                </a:moveTo>
                <a:lnTo>
                  <a:pt x="0" y="1043796"/>
                </a:lnTo>
                <a:lnTo>
                  <a:pt x="19050" y="1043796"/>
                </a:lnTo>
                <a:lnTo>
                  <a:pt x="914400" y="21745"/>
                </a:lnTo>
                <a:lnTo>
                  <a:pt x="914400" y="0"/>
                </a:lnTo>
                <a:close/>
              </a:path>
            </a:pathLst>
          </a:custGeom>
          <a:solidFill>
            <a:srgbClr val="11bf9e"/>
          </a:solidFill>
          <a:ln>
            <a:noFill/>
          </a:ln>
        </p:spPr>
        <p:style>
          <a:lnRef idx="0"/>
          <a:fillRef idx="0"/>
          <a:effectRef idx="0"/>
          <a:fontRef idx="minor"/>
        </p:style>
      </p:sp>
      <p:sp>
        <p:nvSpPr>
          <p:cNvPr id="596" name="CustomShape 123"/>
          <p:cNvSpPr/>
          <p:nvPr/>
        </p:nvSpPr>
        <p:spPr>
          <a:xfrm>
            <a:off x="2895480" y="4312080"/>
            <a:ext cx="894960" cy="1022040"/>
          </a:xfrm>
          <a:custGeom>
            <a:avLst/>
            <a:gdLst/>
            <a:ahLst/>
            <a:rect l="l" t="t" r="r" b="b"/>
            <a:pathLst>
              <a:path w="895350" h="1022350">
                <a:moveTo>
                  <a:pt x="895350" y="0"/>
                </a:moveTo>
                <a:lnTo>
                  <a:pt x="0" y="1022050"/>
                </a:lnTo>
                <a:lnTo>
                  <a:pt x="28575" y="1022050"/>
                </a:lnTo>
                <a:lnTo>
                  <a:pt x="895350" y="32618"/>
                </a:lnTo>
                <a:lnTo>
                  <a:pt x="895350" y="0"/>
                </a:lnTo>
                <a:close/>
              </a:path>
            </a:pathLst>
          </a:custGeom>
          <a:solidFill>
            <a:srgbClr val="0fc19e"/>
          </a:solidFill>
          <a:ln>
            <a:noFill/>
          </a:ln>
        </p:spPr>
        <p:style>
          <a:lnRef idx="0"/>
          <a:fillRef idx="0"/>
          <a:effectRef idx="0"/>
          <a:fontRef idx="minor"/>
        </p:style>
      </p:sp>
      <p:sp>
        <p:nvSpPr>
          <p:cNvPr id="597" name="CustomShape 124"/>
          <p:cNvSpPr/>
          <p:nvPr/>
        </p:nvSpPr>
        <p:spPr>
          <a:xfrm>
            <a:off x="2924280" y="4344480"/>
            <a:ext cx="866520" cy="989640"/>
          </a:xfrm>
          <a:custGeom>
            <a:avLst/>
            <a:gdLst/>
            <a:ahLst/>
            <a:rect l="l" t="t" r="r" b="b"/>
            <a:pathLst>
              <a:path w="866775" h="989964">
                <a:moveTo>
                  <a:pt x="866775" y="0"/>
                </a:moveTo>
                <a:lnTo>
                  <a:pt x="0" y="989431"/>
                </a:lnTo>
                <a:lnTo>
                  <a:pt x="28575" y="989431"/>
                </a:lnTo>
                <a:lnTo>
                  <a:pt x="866775" y="32618"/>
                </a:lnTo>
                <a:lnTo>
                  <a:pt x="866775" y="0"/>
                </a:lnTo>
                <a:close/>
              </a:path>
            </a:pathLst>
          </a:custGeom>
          <a:solidFill>
            <a:srgbClr val="0fc19e"/>
          </a:solidFill>
          <a:ln>
            <a:noFill/>
          </a:ln>
        </p:spPr>
        <p:style>
          <a:lnRef idx="0"/>
          <a:fillRef idx="0"/>
          <a:effectRef idx="0"/>
          <a:fontRef idx="minor"/>
        </p:style>
      </p:sp>
      <p:sp>
        <p:nvSpPr>
          <p:cNvPr id="598" name="CustomShape 125"/>
          <p:cNvSpPr/>
          <p:nvPr/>
        </p:nvSpPr>
        <p:spPr>
          <a:xfrm>
            <a:off x="2952720" y="4377240"/>
            <a:ext cx="837720" cy="956520"/>
          </a:xfrm>
          <a:custGeom>
            <a:avLst/>
            <a:gdLst/>
            <a:ahLst/>
            <a:rect l="l" t="t" r="r" b="b"/>
            <a:pathLst>
              <a:path w="838200" h="956945">
                <a:moveTo>
                  <a:pt x="838200" y="0"/>
                </a:moveTo>
                <a:lnTo>
                  <a:pt x="0" y="956813"/>
                </a:lnTo>
                <a:lnTo>
                  <a:pt x="28575" y="956813"/>
                </a:lnTo>
                <a:lnTo>
                  <a:pt x="838200" y="32618"/>
                </a:lnTo>
                <a:lnTo>
                  <a:pt x="838200" y="0"/>
                </a:lnTo>
                <a:close/>
              </a:path>
            </a:pathLst>
          </a:custGeom>
          <a:solidFill>
            <a:srgbClr val="0fc29d"/>
          </a:solidFill>
          <a:ln>
            <a:noFill/>
          </a:ln>
        </p:spPr>
        <p:style>
          <a:lnRef idx="0"/>
          <a:fillRef idx="0"/>
          <a:effectRef idx="0"/>
          <a:fontRef idx="minor"/>
        </p:style>
      </p:sp>
      <p:sp>
        <p:nvSpPr>
          <p:cNvPr id="599" name="CustomShape 126"/>
          <p:cNvSpPr/>
          <p:nvPr/>
        </p:nvSpPr>
        <p:spPr>
          <a:xfrm>
            <a:off x="2981160" y="4409640"/>
            <a:ext cx="809280" cy="924120"/>
          </a:xfrm>
          <a:custGeom>
            <a:avLst/>
            <a:gdLst/>
            <a:ahLst/>
            <a:rect l="l" t="t" r="r" b="b"/>
            <a:pathLst>
              <a:path w="809625" h="924560">
                <a:moveTo>
                  <a:pt x="809625" y="0"/>
                </a:moveTo>
                <a:lnTo>
                  <a:pt x="0" y="924194"/>
                </a:lnTo>
                <a:lnTo>
                  <a:pt x="19050" y="924194"/>
                </a:lnTo>
                <a:lnTo>
                  <a:pt x="809625" y="21745"/>
                </a:lnTo>
                <a:lnTo>
                  <a:pt x="809625" y="0"/>
                </a:lnTo>
                <a:close/>
              </a:path>
            </a:pathLst>
          </a:custGeom>
          <a:solidFill>
            <a:srgbClr val="0ec29d"/>
          </a:solidFill>
          <a:ln>
            <a:noFill/>
          </a:ln>
        </p:spPr>
        <p:style>
          <a:lnRef idx="0"/>
          <a:fillRef idx="0"/>
          <a:effectRef idx="0"/>
          <a:fontRef idx="minor"/>
        </p:style>
      </p:sp>
      <p:sp>
        <p:nvSpPr>
          <p:cNvPr id="600" name="CustomShape 127"/>
          <p:cNvSpPr/>
          <p:nvPr/>
        </p:nvSpPr>
        <p:spPr>
          <a:xfrm>
            <a:off x="3000240" y="4431600"/>
            <a:ext cx="790200" cy="902520"/>
          </a:xfrm>
          <a:custGeom>
            <a:avLst/>
            <a:gdLst/>
            <a:ahLst/>
            <a:rect l="l" t="t" r="r" b="b"/>
            <a:pathLst>
              <a:path w="790575" h="902970">
                <a:moveTo>
                  <a:pt x="790575" y="0"/>
                </a:moveTo>
                <a:lnTo>
                  <a:pt x="0" y="902448"/>
                </a:lnTo>
                <a:lnTo>
                  <a:pt x="28575" y="902448"/>
                </a:lnTo>
                <a:lnTo>
                  <a:pt x="790575" y="32618"/>
                </a:lnTo>
                <a:lnTo>
                  <a:pt x="790575" y="0"/>
                </a:lnTo>
                <a:close/>
              </a:path>
            </a:pathLst>
          </a:custGeom>
          <a:solidFill>
            <a:srgbClr val="0ec29d"/>
          </a:solidFill>
          <a:ln>
            <a:noFill/>
          </a:ln>
        </p:spPr>
        <p:style>
          <a:lnRef idx="0"/>
          <a:fillRef idx="0"/>
          <a:effectRef idx="0"/>
          <a:fontRef idx="minor"/>
        </p:style>
      </p:sp>
      <p:sp>
        <p:nvSpPr>
          <p:cNvPr id="601" name="CustomShape 128"/>
          <p:cNvSpPr/>
          <p:nvPr/>
        </p:nvSpPr>
        <p:spPr>
          <a:xfrm>
            <a:off x="3029040" y="4464000"/>
            <a:ext cx="761760" cy="869760"/>
          </a:xfrm>
          <a:custGeom>
            <a:avLst/>
            <a:gdLst/>
            <a:ahLst/>
            <a:rect l="l" t="t" r="r" b="b"/>
            <a:pathLst>
              <a:path w="762000" h="869950">
                <a:moveTo>
                  <a:pt x="762000" y="0"/>
                </a:moveTo>
                <a:lnTo>
                  <a:pt x="0" y="869830"/>
                </a:lnTo>
                <a:lnTo>
                  <a:pt x="28575" y="869830"/>
                </a:lnTo>
                <a:lnTo>
                  <a:pt x="762000" y="32618"/>
                </a:lnTo>
                <a:lnTo>
                  <a:pt x="762000" y="0"/>
                </a:lnTo>
                <a:close/>
              </a:path>
            </a:pathLst>
          </a:custGeom>
          <a:solidFill>
            <a:srgbClr val="0dc29d"/>
          </a:solidFill>
          <a:ln>
            <a:noFill/>
          </a:ln>
        </p:spPr>
        <p:style>
          <a:lnRef idx="0"/>
          <a:fillRef idx="0"/>
          <a:effectRef idx="0"/>
          <a:fontRef idx="minor"/>
        </p:style>
      </p:sp>
      <p:sp>
        <p:nvSpPr>
          <p:cNvPr id="602" name="CustomShape 129"/>
          <p:cNvSpPr/>
          <p:nvPr/>
        </p:nvSpPr>
        <p:spPr>
          <a:xfrm>
            <a:off x="3057480" y="4496760"/>
            <a:ext cx="732960" cy="837360"/>
          </a:xfrm>
          <a:custGeom>
            <a:avLst/>
            <a:gdLst/>
            <a:ahLst/>
            <a:rect l="l" t="t" r="r" b="b"/>
            <a:pathLst>
              <a:path w="733425" h="837564">
                <a:moveTo>
                  <a:pt x="733425" y="0"/>
                </a:moveTo>
                <a:lnTo>
                  <a:pt x="0" y="837211"/>
                </a:lnTo>
                <a:lnTo>
                  <a:pt x="28575" y="837211"/>
                </a:lnTo>
                <a:lnTo>
                  <a:pt x="733425" y="32618"/>
                </a:lnTo>
                <a:lnTo>
                  <a:pt x="733425" y="0"/>
                </a:lnTo>
                <a:close/>
              </a:path>
            </a:pathLst>
          </a:custGeom>
          <a:solidFill>
            <a:srgbClr val="0dc39d"/>
          </a:solidFill>
          <a:ln>
            <a:noFill/>
          </a:ln>
        </p:spPr>
        <p:style>
          <a:lnRef idx="0"/>
          <a:fillRef idx="0"/>
          <a:effectRef idx="0"/>
          <a:fontRef idx="minor"/>
        </p:style>
      </p:sp>
      <p:sp>
        <p:nvSpPr>
          <p:cNvPr id="603" name="CustomShape 130"/>
          <p:cNvSpPr/>
          <p:nvPr/>
        </p:nvSpPr>
        <p:spPr>
          <a:xfrm>
            <a:off x="3086280" y="4529520"/>
            <a:ext cx="704520" cy="804960"/>
          </a:xfrm>
          <a:custGeom>
            <a:avLst/>
            <a:gdLst/>
            <a:ahLst/>
            <a:rect l="l" t="t" r="r" b="b"/>
            <a:pathLst>
              <a:path w="704850" h="805179">
                <a:moveTo>
                  <a:pt x="704850" y="0"/>
                </a:moveTo>
                <a:lnTo>
                  <a:pt x="0" y="804592"/>
                </a:lnTo>
                <a:lnTo>
                  <a:pt x="19050" y="804592"/>
                </a:lnTo>
                <a:lnTo>
                  <a:pt x="704850" y="21745"/>
                </a:lnTo>
                <a:lnTo>
                  <a:pt x="704850" y="0"/>
                </a:lnTo>
                <a:close/>
              </a:path>
            </a:pathLst>
          </a:custGeom>
          <a:solidFill>
            <a:srgbClr val="0dc39d"/>
          </a:solidFill>
          <a:ln>
            <a:noFill/>
          </a:ln>
        </p:spPr>
        <p:style>
          <a:lnRef idx="0"/>
          <a:fillRef idx="0"/>
          <a:effectRef idx="0"/>
          <a:fontRef idx="minor"/>
        </p:style>
      </p:sp>
      <p:sp>
        <p:nvSpPr>
          <p:cNvPr id="604" name="CustomShape 131"/>
          <p:cNvSpPr/>
          <p:nvPr/>
        </p:nvSpPr>
        <p:spPr>
          <a:xfrm>
            <a:off x="3105000" y="4551120"/>
            <a:ext cx="685440" cy="782640"/>
          </a:xfrm>
          <a:custGeom>
            <a:avLst/>
            <a:gdLst/>
            <a:ahLst/>
            <a:rect l="l" t="t" r="r" b="b"/>
            <a:pathLst>
              <a:path w="685800" h="782954">
                <a:moveTo>
                  <a:pt x="685800" y="0"/>
                </a:moveTo>
                <a:lnTo>
                  <a:pt x="0" y="782847"/>
                </a:lnTo>
                <a:lnTo>
                  <a:pt x="28575" y="782847"/>
                </a:lnTo>
                <a:lnTo>
                  <a:pt x="685800" y="32618"/>
                </a:lnTo>
                <a:lnTo>
                  <a:pt x="685800" y="0"/>
                </a:lnTo>
                <a:close/>
              </a:path>
            </a:pathLst>
          </a:custGeom>
          <a:solidFill>
            <a:srgbClr val="0dc49d"/>
          </a:solidFill>
          <a:ln>
            <a:noFill/>
          </a:ln>
        </p:spPr>
        <p:style>
          <a:lnRef idx="0"/>
          <a:fillRef idx="0"/>
          <a:effectRef idx="0"/>
          <a:fontRef idx="minor"/>
        </p:style>
      </p:sp>
      <p:sp>
        <p:nvSpPr>
          <p:cNvPr id="605" name="CustomShape 132"/>
          <p:cNvSpPr/>
          <p:nvPr/>
        </p:nvSpPr>
        <p:spPr>
          <a:xfrm>
            <a:off x="3133800" y="4583880"/>
            <a:ext cx="657000" cy="750240"/>
          </a:xfrm>
          <a:custGeom>
            <a:avLst/>
            <a:gdLst/>
            <a:ahLst/>
            <a:rect l="l" t="t" r="r" b="b"/>
            <a:pathLst>
              <a:path w="657225" h="750570">
                <a:moveTo>
                  <a:pt x="657225" y="0"/>
                </a:moveTo>
                <a:lnTo>
                  <a:pt x="0" y="750228"/>
                </a:lnTo>
                <a:lnTo>
                  <a:pt x="28575" y="750228"/>
                </a:lnTo>
                <a:lnTo>
                  <a:pt x="657225" y="32618"/>
                </a:lnTo>
                <a:lnTo>
                  <a:pt x="657225" y="0"/>
                </a:lnTo>
                <a:close/>
              </a:path>
            </a:pathLst>
          </a:custGeom>
          <a:solidFill>
            <a:srgbClr val="0dc49c"/>
          </a:solidFill>
          <a:ln>
            <a:noFill/>
          </a:ln>
        </p:spPr>
        <p:style>
          <a:lnRef idx="0"/>
          <a:fillRef idx="0"/>
          <a:effectRef idx="0"/>
          <a:fontRef idx="minor"/>
        </p:style>
      </p:sp>
      <p:sp>
        <p:nvSpPr>
          <p:cNvPr id="606" name="CustomShape 133"/>
          <p:cNvSpPr/>
          <p:nvPr/>
        </p:nvSpPr>
        <p:spPr>
          <a:xfrm>
            <a:off x="3162240" y="4616280"/>
            <a:ext cx="628200" cy="717840"/>
          </a:xfrm>
          <a:custGeom>
            <a:avLst/>
            <a:gdLst/>
            <a:ahLst/>
            <a:rect l="l" t="t" r="r" b="b"/>
            <a:pathLst>
              <a:path w="628650" h="718185">
                <a:moveTo>
                  <a:pt x="628650" y="0"/>
                </a:moveTo>
                <a:lnTo>
                  <a:pt x="0" y="717609"/>
                </a:lnTo>
                <a:lnTo>
                  <a:pt x="28575" y="717609"/>
                </a:lnTo>
                <a:lnTo>
                  <a:pt x="628650" y="32618"/>
                </a:lnTo>
                <a:lnTo>
                  <a:pt x="628650" y="0"/>
                </a:lnTo>
                <a:close/>
              </a:path>
            </a:pathLst>
          </a:custGeom>
          <a:solidFill>
            <a:srgbClr val="0cc49c"/>
          </a:solidFill>
          <a:ln>
            <a:noFill/>
          </a:ln>
        </p:spPr>
        <p:style>
          <a:lnRef idx="0"/>
          <a:fillRef idx="0"/>
          <a:effectRef idx="0"/>
          <a:fontRef idx="minor"/>
        </p:style>
      </p:sp>
      <p:sp>
        <p:nvSpPr>
          <p:cNvPr id="607" name="CustomShape 134"/>
          <p:cNvSpPr/>
          <p:nvPr/>
        </p:nvSpPr>
        <p:spPr>
          <a:xfrm>
            <a:off x="3191040" y="4649040"/>
            <a:ext cx="599760" cy="684720"/>
          </a:xfrm>
          <a:custGeom>
            <a:avLst/>
            <a:gdLst/>
            <a:ahLst/>
            <a:rect l="l" t="t" r="r" b="b"/>
            <a:pathLst>
              <a:path w="600075" h="685164">
                <a:moveTo>
                  <a:pt x="600075" y="0"/>
                </a:moveTo>
                <a:lnTo>
                  <a:pt x="0" y="684991"/>
                </a:lnTo>
                <a:lnTo>
                  <a:pt x="19050" y="684991"/>
                </a:lnTo>
                <a:lnTo>
                  <a:pt x="600075" y="21745"/>
                </a:lnTo>
                <a:lnTo>
                  <a:pt x="600075" y="0"/>
                </a:lnTo>
                <a:close/>
              </a:path>
            </a:pathLst>
          </a:custGeom>
          <a:solidFill>
            <a:srgbClr val="0cc69c"/>
          </a:solidFill>
          <a:ln>
            <a:noFill/>
          </a:ln>
        </p:spPr>
        <p:style>
          <a:lnRef idx="0"/>
          <a:fillRef idx="0"/>
          <a:effectRef idx="0"/>
          <a:fontRef idx="minor"/>
        </p:style>
      </p:sp>
      <p:sp>
        <p:nvSpPr>
          <p:cNvPr id="608" name="CustomShape 135"/>
          <p:cNvSpPr/>
          <p:nvPr/>
        </p:nvSpPr>
        <p:spPr>
          <a:xfrm>
            <a:off x="3209760" y="4670640"/>
            <a:ext cx="580680" cy="663120"/>
          </a:xfrm>
          <a:custGeom>
            <a:avLst/>
            <a:gdLst/>
            <a:ahLst/>
            <a:rect l="l" t="t" r="r" b="b"/>
            <a:pathLst>
              <a:path w="581025" h="663575">
                <a:moveTo>
                  <a:pt x="581025" y="0"/>
                </a:moveTo>
                <a:lnTo>
                  <a:pt x="0" y="663245"/>
                </a:lnTo>
                <a:lnTo>
                  <a:pt x="28575" y="663245"/>
                </a:lnTo>
                <a:lnTo>
                  <a:pt x="581025" y="32618"/>
                </a:lnTo>
                <a:lnTo>
                  <a:pt x="581025" y="0"/>
                </a:lnTo>
                <a:close/>
              </a:path>
            </a:pathLst>
          </a:custGeom>
          <a:solidFill>
            <a:srgbClr val="0ac69c"/>
          </a:solidFill>
          <a:ln>
            <a:noFill/>
          </a:ln>
        </p:spPr>
        <p:style>
          <a:lnRef idx="0"/>
          <a:fillRef idx="0"/>
          <a:effectRef idx="0"/>
          <a:fontRef idx="minor"/>
        </p:style>
      </p:sp>
      <p:sp>
        <p:nvSpPr>
          <p:cNvPr id="609" name="CustomShape 136"/>
          <p:cNvSpPr/>
          <p:nvPr/>
        </p:nvSpPr>
        <p:spPr>
          <a:xfrm>
            <a:off x="3238560" y="4703400"/>
            <a:ext cx="552240" cy="630720"/>
          </a:xfrm>
          <a:custGeom>
            <a:avLst/>
            <a:gdLst/>
            <a:ahLst/>
            <a:rect l="l" t="t" r="r" b="b"/>
            <a:pathLst>
              <a:path w="552450" h="631189">
                <a:moveTo>
                  <a:pt x="552450" y="0"/>
                </a:moveTo>
                <a:lnTo>
                  <a:pt x="0" y="630626"/>
                </a:lnTo>
                <a:lnTo>
                  <a:pt x="28575" y="630626"/>
                </a:lnTo>
                <a:lnTo>
                  <a:pt x="552450" y="32618"/>
                </a:lnTo>
                <a:lnTo>
                  <a:pt x="552450" y="0"/>
                </a:lnTo>
                <a:close/>
              </a:path>
            </a:pathLst>
          </a:custGeom>
          <a:solidFill>
            <a:srgbClr val="0ac79a"/>
          </a:solidFill>
          <a:ln>
            <a:noFill/>
          </a:ln>
        </p:spPr>
        <p:style>
          <a:lnRef idx="0"/>
          <a:fillRef idx="0"/>
          <a:effectRef idx="0"/>
          <a:fontRef idx="minor"/>
        </p:style>
      </p:sp>
      <p:sp>
        <p:nvSpPr>
          <p:cNvPr id="610" name="CustomShape 137"/>
          <p:cNvSpPr/>
          <p:nvPr/>
        </p:nvSpPr>
        <p:spPr>
          <a:xfrm>
            <a:off x="3267000" y="4736160"/>
            <a:ext cx="523440" cy="597960"/>
          </a:xfrm>
          <a:custGeom>
            <a:avLst/>
            <a:gdLst/>
            <a:ahLst/>
            <a:rect l="l" t="t" r="r" b="b"/>
            <a:pathLst>
              <a:path w="523875" h="598170">
                <a:moveTo>
                  <a:pt x="523875" y="0"/>
                </a:moveTo>
                <a:lnTo>
                  <a:pt x="0" y="598008"/>
                </a:lnTo>
                <a:lnTo>
                  <a:pt x="28575" y="598008"/>
                </a:lnTo>
                <a:lnTo>
                  <a:pt x="523875" y="32618"/>
                </a:lnTo>
                <a:lnTo>
                  <a:pt x="523875" y="0"/>
                </a:lnTo>
                <a:close/>
              </a:path>
            </a:pathLst>
          </a:custGeom>
          <a:solidFill>
            <a:srgbClr val="09c79a"/>
          </a:solidFill>
          <a:ln>
            <a:noFill/>
          </a:ln>
        </p:spPr>
        <p:style>
          <a:lnRef idx="0"/>
          <a:fillRef idx="0"/>
          <a:effectRef idx="0"/>
          <a:fontRef idx="minor"/>
        </p:style>
      </p:sp>
      <p:sp>
        <p:nvSpPr>
          <p:cNvPr id="611" name="CustomShape 138"/>
          <p:cNvSpPr/>
          <p:nvPr/>
        </p:nvSpPr>
        <p:spPr>
          <a:xfrm>
            <a:off x="3295800" y="4768560"/>
            <a:ext cx="495000" cy="565560"/>
          </a:xfrm>
          <a:custGeom>
            <a:avLst/>
            <a:gdLst/>
            <a:ahLst/>
            <a:rect l="l" t="t" r="r" b="b"/>
            <a:pathLst>
              <a:path w="495300" h="565785">
                <a:moveTo>
                  <a:pt x="495300" y="0"/>
                </a:moveTo>
                <a:lnTo>
                  <a:pt x="0" y="565389"/>
                </a:lnTo>
                <a:lnTo>
                  <a:pt x="19050" y="565389"/>
                </a:lnTo>
                <a:lnTo>
                  <a:pt x="495300" y="21745"/>
                </a:lnTo>
                <a:lnTo>
                  <a:pt x="495300" y="0"/>
                </a:lnTo>
                <a:close/>
              </a:path>
            </a:pathLst>
          </a:custGeom>
          <a:solidFill>
            <a:srgbClr val="09c79a"/>
          </a:solidFill>
          <a:ln>
            <a:noFill/>
          </a:ln>
        </p:spPr>
        <p:style>
          <a:lnRef idx="0"/>
          <a:fillRef idx="0"/>
          <a:effectRef idx="0"/>
          <a:fontRef idx="minor"/>
        </p:style>
      </p:sp>
      <p:sp>
        <p:nvSpPr>
          <p:cNvPr id="612" name="CustomShape 139"/>
          <p:cNvSpPr/>
          <p:nvPr/>
        </p:nvSpPr>
        <p:spPr>
          <a:xfrm>
            <a:off x="3314880" y="4790520"/>
            <a:ext cx="475920" cy="543960"/>
          </a:xfrm>
          <a:custGeom>
            <a:avLst/>
            <a:gdLst/>
            <a:ahLst/>
            <a:rect l="l" t="t" r="r" b="b"/>
            <a:pathLst>
              <a:path w="476250" h="544195">
                <a:moveTo>
                  <a:pt x="476250" y="0"/>
                </a:moveTo>
                <a:lnTo>
                  <a:pt x="0" y="543643"/>
                </a:lnTo>
                <a:lnTo>
                  <a:pt x="28575" y="543643"/>
                </a:lnTo>
                <a:lnTo>
                  <a:pt x="476250" y="32618"/>
                </a:lnTo>
                <a:lnTo>
                  <a:pt x="476250" y="0"/>
                </a:lnTo>
                <a:close/>
              </a:path>
            </a:pathLst>
          </a:custGeom>
          <a:solidFill>
            <a:srgbClr val="09c79a"/>
          </a:solidFill>
          <a:ln>
            <a:noFill/>
          </a:ln>
        </p:spPr>
        <p:style>
          <a:lnRef idx="0"/>
          <a:fillRef idx="0"/>
          <a:effectRef idx="0"/>
          <a:fontRef idx="minor"/>
        </p:style>
      </p:sp>
      <p:sp>
        <p:nvSpPr>
          <p:cNvPr id="613" name="CustomShape 140"/>
          <p:cNvSpPr/>
          <p:nvPr/>
        </p:nvSpPr>
        <p:spPr>
          <a:xfrm>
            <a:off x="3343320" y="4822920"/>
            <a:ext cx="447480" cy="510840"/>
          </a:xfrm>
          <a:custGeom>
            <a:avLst/>
            <a:gdLst/>
            <a:ahLst/>
            <a:rect l="l" t="t" r="r" b="b"/>
            <a:pathLst>
              <a:path w="447675" h="511175">
                <a:moveTo>
                  <a:pt x="447675" y="0"/>
                </a:moveTo>
                <a:lnTo>
                  <a:pt x="0" y="511025"/>
                </a:lnTo>
                <a:lnTo>
                  <a:pt x="28575" y="511025"/>
                </a:lnTo>
                <a:lnTo>
                  <a:pt x="447675" y="32618"/>
                </a:lnTo>
                <a:lnTo>
                  <a:pt x="447675" y="0"/>
                </a:lnTo>
                <a:close/>
              </a:path>
            </a:pathLst>
          </a:custGeom>
          <a:solidFill>
            <a:srgbClr val="09c79a"/>
          </a:solidFill>
          <a:ln>
            <a:noFill/>
          </a:ln>
        </p:spPr>
        <p:style>
          <a:lnRef idx="0"/>
          <a:fillRef idx="0"/>
          <a:effectRef idx="0"/>
          <a:fontRef idx="minor"/>
        </p:style>
      </p:sp>
      <p:sp>
        <p:nvSpPr>
          <p:cNvPr id="614" name="CustomShape 141"/>
          <p:cNvSpPr/>
          <p:nvPr/>
        </p:nvSpPr>
        <p:spPr>
          <a:xfrm>
            <a:off x="3371760" y="4855680"/>
            <a:ext cx="418680" cy="478440"/>
          </a:xfrm>
          <a:custGeom>
            <a:avLst/>
            <a:gdLst/>
            <a:ahLst/>
            <a:rect l="l" t="t" r="r" b="b"/>
            <a:pathLst>
              <a:path w="419100" h="478789">
                <a:moveTo>
                  <a:pt x="419100" y="0"/>
                </a:moveTo>
                <a:lnTo>
                  <a:pt x="0" y="478406"/>
                </a:lnTo>
                <a:lnTo>
                  <a:pt x="28575" y="478406"/>
                </a:lnTo>
                <a:lnTo>
                  <a:pt x="419100" y="32618"/>
                </a:lnTo>
                <a:lnTo>
                  <a:pt x="419100" y="0"/>
                </a:lnTo>
                <a:close/>
              </a:path>
            </a:pathLst>
          </a:custGeom>
          <a:solidFill>
            <a:srgbClr val="09c799"/>
          </a:solidFill>
          <a:ln>
            <a:noFill/>
          </a:ln>
        </p:spPr>
        <p:style>
          <a:lnRef idx="0"/>
          <a:fillRef idx="0"/>
          <a:effectRef idx="0"/>
          <a:fontRef idx="minor"/>
        </p:style>
      </p:sp>
      <p:sp>
        <p:nvSpPr>
          <p:cNvPr id="615" name="CustomShape 142"/>
          <p:cNvSpPr/>
          <p:nvPr/>
        </p:nvSpPr>
        <p:spPr>
          <a:xfrm>
            <a:off x="3400560" y="4888080"/>
            <a:ext cx="390240" cy="446040"/>
          </a:xfrm>
          <a:custGeom>
            <a:avLst/>
            <a:gdLst/>
            <a:ahLst/>
            <a:rect l="l" t="t" r="r" b="b"/>
            <a:pathLst>
              <a:path w="390525" h="446404">
                <a:moveTo>
                  <a:pt x="390525" y="0"/>
                </a:moveTo>
                <a:lnTo>
                  <a:pt x="0" y="445787"/>
                </a:lnTo>
                <a:lnTo>
                  <a:pt x="19050" y="445787"/>
                </a:lnTo>
                <a:lnTo>
                  <a:pt x="390525" y="21745"/>
                </a:lnTo>
                <a:lnTo>
                  <a:pt x="390525" y="0"/>
                </a:lnTo>
                <a:close/>
              </a:path>
            </a:pathLst>
          </a:custGeom>
          <a:solidFill>
            <a:srgbClr val="08c899"/>
          </a:solidFill>
          <a:ln>
            <a:noFill/>
          </a:ln>
        </p:spPr>
        <p:style>
          <a:lnRef idx="0"/>
          <a:fillRef idx="0"/>
          <a:effectRef idx="0"/>
          <a:fontRef idx="minor"/>
        </p:style>
      </p:sp>
      <p:sp>
        <p:nvSpPr>
          <p:cNvPr id="616" name="CustomShape 143"/>
          <p:cNvSpPr/>
          <p:nvPr/>
        </p:nvSpPr>
        <p:spPr>
          <a:xfrm>
            <a:off x="3419640" y="4910040"/>
            <a:ext cx="371160" cy="423720"/>
          </a:xfrm>
          <a:custGeom>
            <a:avLst/>
            <a:gdLst/>
            <a:ahLst/>
            <a:rect l="l" t="t" r="r" b="b"/>
            <a:pathLst>
              <a:path w="371475" h="424179">
                <a:moveTo>
                  <a:pt x="371475" y="0"/>
                </a:moveTo>
                <a:lnTo>
                  <a:pt x="0" y="424042"/>
                </a:lnTo>
                <a:lnTo>
                  <a:pt x="28575" y="424042"/>
                </a:lnTo>
                <a:lnTo>
                  <a:pt x="371475" y="32618"/>
                </a:lnTo>
                <a:lnTo>
                  <a:pt x="371475" y="0"/>
                </a:lnTo>
                <a:close/>
              </a:path>
            </a:pathLst>
          </a:custGeom>
          <a:solidFill>
            <a:srgbClr val="08c899"/>
          </a:solidFill>
          <a:ln>
            <a:noFill/>
          </a:ln>
        </p:spPr>
        <p:style>
          <a:lnRef idx="0"/>
          <a:fillRef idx="0"/>
          <a:effectRef idx="0"/>
          <a:fontRef idx="minor"/>
        </p:style>
      </p:sp>
      <p:sp>
        <p:nvSpPr>
          <p:cNvPr id="617" name="CustomShape 144"/>
          <p:cNvSpPr/>
          <p:nvPr/>
        </p:nvSpPr>
        <p:spPr>
          <a:xfrm>
            <a:off x="3448080" y="4942440"/>
            <a:ext cx="342720" cy="391320"/>
          </a:xfrm>
          <a:custGeom>
            <a:avLst/>
            <a:gdLst/>
            <a:ahLst/>
            <a:rect l="l" t="t" r="r" b="b"/>
            <a:pathLst>
              <a:path w="342900" h="391795">
                <a:moveTo>
                  <a:pt x="342900" y="0"/>
                </a:moveTo>
                <a:lnTo>
                  <a:pt x="0" y="391423"/>
                </a:lnTo>
                <a:lnTo>
                  <a:pt x="28575" y="391423"/>
                </a:lnTo>
                <a:lnTo>
                  <a:pt x="342900" y="32618"/>
                </a:lnTo>
                <a:lnTo>
                  <a:pt x="342900" y="0"/>
                </a:lnTo>
                <a:close/>
              </a:path>
            </a:pathLst>
          </a:custGeom>
          <a:solidFill>
            <a:srgbClr val="07c899"/>
          </a:solidFill>
          <a:ln>
            <a:noFill/>
          </a:ln>
        </p:spPr>
        <p:style>
          <a:lnRef idx="0"/>
          <a:fillRef idx="0"/>
          <a:effectRef idx="0"/>
          <a:fontRef idx="minor"/>
        </p:style>
      </p:sp>
      <p:sp>
        <p:nvSpPr>
          <p:cNvPr id="618" name="CustomShape 145"/>
          <p:cNvSpPr/>
          <p:nvPr/>
        </p:nvSpPr>
        <p:spPr>
          <a:xfrm>
            <a:off x="3476520" y="4975200"/>
            <a:ext cx="313920" cy="358920"/>
          </a:xfrm>
          <a:custGeom>
            <a:avLst/>
            <a:gdLst/>
            <a:ahLst/>
            <a:rect l="l" t="t" r="r" b="b"/>
            <a:pathLst>
              <a:path w="314325" h="359410">
                <a:moveTo>
                  <a:pt x="314325" y="0"/>
                </a:moveTo>
                <a:lnTo>
                  <a:pt x="0" y="358804"/>
                </a:lnTo>
                <a:lnTo>
                  <a:pt x="28575" y="358804"/>
                </a:lnTo>
                <a:lnTo>
                  <a:pt x="314325" y="32618"/>
                </a:lnTo>
                <a:lnTo>
                  <a:pt x="314325" y="0"/>
                </a:lnTo>
                <a:close/>
              </a:path>
            </a:pathLst>
          </a:custGeom>
          <a:solidFill>
            <a:srgbClr val="07c899"/>
          </a:solidFill>
          <a:ln>
            <a:noFill/>
          </a:ln>
        </p:spPr>
        <p:style>
          <a:lnRef idx="0"/>
          <a:fillRef idx="0"/>
          <a:effectRef idx="0"/>
          <a:fontRef idx="minor"/>
        </p:style>
      </p:sp>
      <p:sp>
        <p:nvSpPr>
          <p:cNvPr id="619" name="CustomShape 146"/>
          <p:cNvSpPr/>
          <p:nvPr/>
        </p:nvSpPr>
        <p:spPr>
          <a:xfrm>
            <a:off x="3505320" y="5007960"/>
            <a:ext cx="285480" cy="326160"/>
          </a:xfrm>
          <a:custGeom>
            <a:avLst/>
            <a:gdLst/>
            <a:ahLst/>
            <a:rect l="l" t="t" r="r" b="b"/>
            <a:pathLst>
              <a:path w="285750" h="326389">
                <a:moveTo>
                  <a:pt x="285750" y="0"/>
                </a:moveTo>
                <a:lnTo>
                  <a:pt x="0" y="326186"/>
                </a:lnTo>
                <a:lnTo>
                  <a:pt x="19050" y="326186"/>
                </a:lnTo>
                <a:lnTo>
                  <a:pt x="285750" y="21745"/>
                </a:lnTo>
                <a:lnTo>
                  <a:pt x="285750" y="0"/>
                </a:lnTo>
                <a:close/>
              </a:path>
            </a:pathLst>
          </a:custGeom>
          <a:solidFill>
            <a:srgbClr val="07ca99"/>
          </a:solidFill>
          <a:ln>
            <a:noFill/>
          </a:ln>
        </p:spPr>
        <p:style>
          <a:lnRef idx="0"/>
          <a:fillRef idx="0"/>
          <a:effectRef idx="0"/>
          <a:fontRef idx="minor"/>
        </p:style>
      </p:sp>
      <p:sp>
        <p:nvSpPr>
          <p:cNvPr id="620" name="CustomShape 147"/>
          <p:cNvSpPr/>
          <p:nvPr/>
        </p:nvSpPr>
        <p:spPr>
          <a:xfrm>
            <a:off x="3524400" y="5029560"/>
            <a:ext cx="266400" cy="304560"/>
          </a:xfrm>
          <a:custGeom>
            <a:avLst/>
            <a:gdLst/>
            <a:ahLst/>
            <a:rect l="l" t="t" r="r" b="b"/>
            <a:pathLst>
              <a:path w="266700" h="304800">
                <a:moveTo>
                  <a:pt x="266700" y="0"/>
                </a:moveTo>
                <a:lnTo>
                  <a:pt x="0" y="304440"/>
                </a:lnTo>
                <a:lnTo>
                  <a:pt x="28575" y="304440"/>
                </a:lnTo>
                <a:lnTo>
                  <a:pt x="266700" y="32618"/>
                </a:lnTo>
                <a:lnTo>
                  <a:pt x="266700" y="0"/>
                </a:lnTo>
                <a:close/>
              </a:path>
            </a:pathLst>
          </a:custGeom>
          <a:solidFill>
            <a:srgbClr val="05ca99"/>
          </a:solidFill>
          <a:ln>
            <a:noFill/>
          </a:ln>
        </p:spPr>
        <p:style>
          <a:lnRef idx="0"/>
          <a:fillRef idx="0"/>
          <a:effectRef idx="0"/>
          <a:fontRef idx="minor"/>
        </p:style>
      </p:sp>
      <p:sp>
        <p:nvSpPr>
          <p:cNvPr id="621" name="CustomShape 148"/>
          <p:cNvSpPr/>
          <p:nvPr/>
        </p:nvSpPr>
        <p:spPr>
          <a:xfrm>
            <a:off x="3552840" y="5062320"/>
            <a:ext cx="237600" cy="272160"/>
          </a:xfrm>
          <a:custGeom>
            <a:avLst/>
            <a:gdLst/>
            <a:ahLst/>
            <a:rect l="l" t="t" r="r" b="b"/>
            <a:pathLst>
              <a:path w="238125" h="272414">
                <a:moveTo>
                  <a:pt x="238125" y="0"/>
                </a:moveTo>
                <a:lnTo>
                  <a:pt x="0" y="271821"/>
                </a:lnTo>
                <a:lnTo>
                  <a:pt x="28575" y="271821"/>
                </a:lnTo>
                <a:lnTo>
                  <a:pt x="238125" y="32618"/>
                </a:lnTo>
                <a:lnTo>
                  <a:pt x="238125" y="0"/>
                </a:lnTo>
                <a:close/>
              </a:path>
            </a:pathLst>
          </a:custGeom>
          <a:solidFill>
            <a:srgbClr val="05ca99"/>
          </a:solidFill>
          <a:ln>
            <a:noFill/>
          </a:ln>
        </p:spPr>
        <p:style>
          <a:lnRef idx="0"/>
          <a:fillRef idx="0"/>
          <a:effectRef idx="0"/>
          <a:fontRef idx="minor"/>
        </p:style>
      </p:sp>
      <p:sp>
        <p:nvSpPr>
          <p:cNvPr id="622" name="CustomShape 149"/>
          <p:cNvSpPr/>
          <p:nvPr/>
        </p:nvSpPr>
        <p:spPr>
          <a:xfrm>
            <a:off x="3581280" y="5094720"/>
            <a:ext cx="209160" cy="239040"/>
          </a:xfrm>
          <a:custGeom>
            <a:avLst/>
            <a:gdLst/>
            <a:ahLst/>
            <a:rect l="l" t="t" r="r" b="b"/>
            <a:pathLst>
              <a:path w="209550" h="239395">
                <a:moveTo>
                  <a:pt x="209550" y="0"/>
                </a:moveTo>
                <a:lnTo>
                  <a:pt x="0" y="239203"/>
                </a:lnTo>
                <a:lnTo>
                  <a:pt x="28575" y="239203"/>
                </a:lnTo>
                <a:lnTo>
                  <a:pt x="209550" y="32618"/>
                </a:lnTo>
                <a:lnTo>
                  <a:pt x="209550" y="0"/>
                </a:lnTo>
                <a:close/>
              </a:path>
            </a:pathLst>
          </a:custGeom>
          <a:solidFill>
            <a:srgbClr val="04ca99"/>
          </a:solidFill>
          <a:ln>
            <a:noFill/>
          </a:ln>
        </p:spPr>
        <p:style>
          <a:lnRef idx="0"/>
          <a:fillRef idx="0"/>
          <a:effectRef idx="0"/>
          <a:fontRef idx="minor"/>
        </p:style>
      </p:sp>
      <p:sp>
        <p:nvSpPr>
          <p:cNvPr id="623" name="CustomShape 150"/>
          <p:cNvSpPr/>
          <p:nvPr/>
        </p:nvSpPr>
        <p:spPr>
          <a:xfrm>
            <a:off x="3610080" y="5127480"/>
            <a:ext cx="180720" cy="206640"/>
          </a:xfrm>
          <a:custGeom>
            <a:avLst/>
            <a:gdLst/>
            <a:ahLst/>
            <a:rect l="l" t="t" r="r" b="b"/>
            <a:pathLst>
              <a:path w="180975" h="207010">
                <a:moveTo>
                  <a:pt x="180975" y="0"/>
                </a:moveTo>
                <a:lnTo>
                  <a:pt x="0" y="206584"/>
                </a:lnTo>
                <a:lnTo>
                  <a:pt x="19050" y="206584"/>
                </a:lnTo>
                <a:lnTo>
                  <a:pt x="180975" y="21745"/>
                </a:lnTo>
                <a:lnTo>
                  <a:pt x="180975" y="0"/>
                </a:lnTo>
                <a:close/>
              </a:path>
            </a:pathLst>
          </a:custGeom>
          <a:solidFill>
            <a:srgbClr val="04cb99"/>
          </a:solidFill>
          <a:ln>
            <a:noFill/>
          </a:ln>
        </p:spPr>
        <p:style>
          <a:lnRef idx="0"/>
          <a:fillRef idx="0"/>
          <a:effectRef idx="0"/>
          <a:fontRef idx="minor"/>
        </p:style>
      </p:sp>
      <p:sp>
        <p:nvSpPr>
          <p:cNvPr id="624" name="CustomShape 151"/>
          <p:cNvSpPr/>
          <p:nvPr/>
        </p:nvSpPr>
        <p:spPr>
          <a:xfrm>
            <a:off x="3629160" y="5149080"/>
            <a:ext cx="161640" cy="185040"/>
          </a:xfrm>
          <a:custGeom>
            <a:avLst/>
            <a:gdLst/>
            <a:ahLst/>
            <a:rect l="l" t="t" r="r" b="b"/>
            <a:pathLst>
              <a:path w="161925" h="185420">
                <a:moveTo>
                  <a:pt x="161925" y="0"/>
                </a:moveTo>
                <a:lnTo>
                  <a:pt x="0" y="184838"/>
                </a:lnTo>
                <a:lnTo>
                  <a:pt x="28575" y="184838"/>
                </a:lnTo>
                <a:lnTo>
                  <a:pt x="161925" y="32618"/>
                </a:lnTo>
                <a:lnTo>
                  <a:pt x="161925" y="0"/>
                </a:lnTo>
                <a:close/>
              </a:path>
            </a:pathLst>
          </a:custGeom>
          <a:solidFill>
            <a:srgbClr val="04cb99"/>
          </a:solidFill>
          <a:ln>
            <a:noFill/>
          </a:ln>
        </p:spPr>
        <p:style>
          <a:lnRef idx="0"/>
          <a:fillRef idx="0"/>
          <a:effectRef idx="0"/>
          <a:fontRef idx="minor"/>
        </p:style>
      </p:sp>
      <p:sp>
        <p:nvSpPr>
          <p:cNvPr id="625" name="CustomShape 152"/>
          <p:cNvSpPr/>
          <p:nvPr/>
        </p:nvSpPr>
        <p:spPr>
          <a:xfrm>
            <a:off x="3657600" y="5181840"/>
            <a:ext cx="132840" cy="151920"/>
          </a:xfrm>
          <a:custGeom>
            <a:avLst/>
            <a:gdLst/>
            <a:ahLst/>
            <a:rect l="l" t="t" r="r" b="b"/>
            <a:pathLst>
              <a:path w="133350" h="152400">
                <a:moveTo>
                  <a:pt x="133350" y="0"/>
                </a:moveTo>
                <a:lnTo>
                  <a:pt x="0" y="152220"/>
                </a:lnTo>
                <a:lnTo>
                  <a:pt x="28575" y="152220"/>
                </a:lnTo>
                <a:lnTo>
                  <a:pt x="133350" y="32618"/>
                </a:lnTo>
                <a:lnTo>
                  <a:pt x="133350" y="0"/>
                </a:lnTo>
                <a:close/>
              </a:path>
            </a:pathLst>
          </a:custGeom>
          <a:solidFill>
            <a:srgbClr val="04cb99"/>
          </a:solidFill>
          <a:ln>
            <a:noFill/>
          </a:ln>
        </p:spPr>
        <p:style>
          <a:lnRef idx="0"/>
          <a:fillRef idx="0"/>
          <a:effectRef idx="0"/>
          <a:fontRef idx="minor"/>
        </p:style>
      </p:sp>
      <p:sp>
        <p:nvSpPr>
          <p:cNvPr id="626" name="CustomShape 153"/>
          <p:cNvSpPr/>
          <p:nvPr/>
        </p:nvSpPr>
        <p:spPr>
          <a:xfrm>
            <a:off x="3686040" y="5214240"/>
            <a:ext cx="104400" cy="119520"/>
          </a:xfrm>
          <a:custGeom>
            <a:avLst/>
            <a:gdLst/>
            <a:ahLst/>
            <a:rect l="l" t="t" r="r" b="b"/>
            <a:pathLst>
              <a:path w="104775" h="120014">
                <a:moveTo>
                  <a:pt x="104775" y="0"/>
                </a:moveTo>
                <a:lnTo>
                  <a:pt x="0" y="119601"/>
                </a:lnTo>
                <a:lnTo>
                  <a:pt x="28575" y="119601"/>
                </a:lnTo>
                <a:lnTo>
                  <a:pt x="104775" y="32618"/>
                </a:lnTo>
                <a:lnTo>
                  <a:pt x="104775" y="0"/>
                </a:lnTo>
                <a:close/>
              </a:path>
            </a:pathLst>
          </a:custGeom>
          <a:solidFill>
            <a:srgbClr val="03cb99"/>
          </a:solidFill>
          <a:ln>
            <a:noFill/>
          </a:ln>
        </p:spPr>
        <p:style>
          <a:lnRef idx="0"/>
          <a:fillRef idx="0"/>
          <a:effectRef idx="0"/>
          <a:fontRef idx="minor"/>
        </p:style>
      </p:sp>
      <p:sp>
        <p:nvSpPr>
          <p:cNvPr id="627" name="CustomShape 154"/>
          <p:cNvSpPr/>
          <p:nvPr/>
        </p:nvSpPr>
        <p:spPr>
          <a:xfrm>
            <a:off x="3714840" y="5247000"/>
            <a:ext cx="75960" cy="86760"/>
          </a:xfrm>
          <a:custGeom>
            <a:avLst/>
            <a:gdLst/>
            <a:ahLst/>
            <a:rect l="l" t="t" r="r" b="b"/>
            <a:pathLst>
              <a:path w="76200" h="86995">
                <a:moveTo>
                  <a:pt x="76200" y="0"/>
                </a:moveTo>
                <a:lnTo>
                  <a:pt x="0" y="86983"/>
                </a:lnTo>
                <a:lnTo>
                  <a:pt x="19050" y="86983"/>
                </a:lnTo>
                <a:lnTo>
                  <a:pt x="76200" y="21745"/>
                </a:lnTo>
                <a:lnTo>
                  <a:pt x="76200" y="0"/>
                </a:lnTo>
                <a:close/>
              </a:path>
            </a:pathLst>
          </a:custGeom>
          <a:solidFill>
            <a:srgbClr val="03cb99"/>
          </a:solidFill>
          <a:ln>
            <a:noFill/>
          </a:ln>
        </p:spPr>
        <p:style>
          <a:lnRef idx="0"/>
          <a:fillRef idx="0"/>
          <a:effectRef idx="0"/>
          <a:fontRef idx="minor"/>
        </p:style>
      </p:sp>
      <p:sp>
        <p:nvSpPr>
          <p:cNvPr id="628" name="CustomShape 155"/>
          <p:cNvSpPr/>
          <p:nvPr/>
        </p:nvSpPr>
        <p:spPr>
          <a:xfrm>
            <a:off x="3733920" y="5268600"/>
            <a:ext cx="56880" cy="65160"/>
          </a:xfrm>
          <a:custGeom>
            <a:avLst/>
            <a:gdLst/>
            <a:ahLst/>
            <a:rect l="l" t="t" r="r" b="b"/>
            <a:pathLst>
              <a:path w="57150" h="65404">
                <a:moveTo>
                  <a:pt x="57150" y="0"/>
                </a:moveTo>
                <a:lnTo>
                  <a:pt x="0" y="65237"/>
                </a:lnTo>
                <a:lnTo>
                  <a:pt x="28575" y="65237"/>
                </a:lnTo>
                <a:lnTo>
                  <a:pt x="57150" y="32618"/>
                </a:lnTo>
                <a:lnTo>
                  <a:pt x="57150" y="0"/>
                </a:lnTo>
                <a:close/>
              </a:path>
            </a:pathLst>
          </a:custGeom>
          <a:solidFill>
            <a:srgbClr val="01cb99"/>
          </a:solidFill>
          <a:ln>
            <a:noFill/>
          </a:ln>
        </p:spPr>
        <p:style>
          <a:lnRef idx="0"/>
          <a:fillRef idx="0"/>
          <a:effectRef idx="0"/>
          <a:fontRef idx="minor"/>
        </p:style>
      </p:sp>
      <p:sp>
        <p:nvSpPr>
          <p:cNvPr id="629" name="CustomShape 156"/>
          <p:cNvSpPr/>
          <p:nvPr/>
        </p:nvSpPr>
        <p:spPr>
          <a:xfrm>
            <a:off x="3762360" y="5301360"/>
            <a:ext cx="28080" cy="32760"/>
          </a:xfrm>
          <a:custGeom>
            <a:avLst/>
            <a:gdLst/>
            <a:ahLst/>
            <a:rect l="l" t="t" r="r" b="b"/>
            <a:pathLst>
              <a:path w="28575" h="33020">
                <a:moveTo>
                  <a:pt x="28575" y="0"/>
                </a:moveTo>
                <a:lnTo>
                  <a:pt x="0" y="32618"/>
                </a:lnTo>
                <a:lnTo>
                  <a:pt x="28575" y="32618"/>
                </a:lnTo>
                <a:lnTo>
                  <a:pt x="28575" y="0"/>
                </a:lnTo>
                <a:close/>
              </a:path>
            </a:pathLst>
          </a:custGeom>
          <a:solidFill>
            <a:srgbClr val="00cc99"/>
          </a:solidFill>
          <a:ln>
            <a:noFill/>
          </a:ln>
        </p:spPr>
        <p:style>
          <a:lnRef idx="0"/>
          <a:fillRef idx="0"/>
          <a:effectRef idx="0"/>
          <a:fontRef idx="minor"/>
        </p:style>
      </p:sp>
      <p:sp>
        <p:nvSpPr>
          <p:cNvPr id="630" name="CustomShape 157"/>
          <p:cNvSpPr/>
          <p:nvPr/>
        </p:nvSpPr>
        <p:spPr>
          <a:xfrm>
            <a:off x="1771560" y="3029040"/>
            <a:ext cx="2018880" cy="2304720"/>
          </a:xfrm>
          <a:custGeom>
            <a:avLst/>
            <a:gdLst/>
            <a:ahLst/>
            <a:rect l="l" t="t" r="r" b="b"/>
            <a:pathLst>
              <a:path w="2019300" h="2305050">
                <a:moveTo>
                  <a:pt x="0" y="2305050"/>
                </a:moveTo>
                <a:lnTo>
                  <a:pt x="2019300" y="2305050"/>
                </a:lnTo>
                <a:lnTo>
                  <a:pt x="2019300" y="0"/>
                </a:lnTo>
                <a:lnTo>
                  <a:pt x="0" y="0"/>
                </a:lnTo>
                <a:lnTo>
                  <a:pt x="0" y="2305050"/>
                </a:lnTo>
                <a:close/>
              </a:path>
            </a:pathLst>
          </a:custGeom>
          <a:noFill/>
          <a:ln w="9360">
            <a:solidFill>
              <a:srgbClr val="000000"/>
            </a:solidFill>
            <a:round/>
          </a:ln>
        </p:spPr>
        <p:style>
          <a:lnRef idx="0"/>
          <a:fillRef idx="0"/>
          <a:effectRef idx="0"/>
          <a:fontRef idx="minor"/>
        </p:style>
      </p:sp>
      <p:sp>
        <p:nvSpPr>
          <p:cNvPr id="631" name="CustomShape 158"/>
          <p:cNvSpPr/>
          <p:nvPr/>
        </p:nvSpPr>
        <p:spPr>
          <a:xfrm>
            <a:off x="2124000" y="3243240"/>
            <a:ext cx="1238040" cy="360"/>
          </a:xfrm>
          <a:custGeom>
            <a:avLst/>
            <a:gdLst/>
            <a:ahLst/>
            <a:rect l="l" t="t" r="r" b="b"/>
            <a:pathLst>
              <a:path w="1238250" h="0">
                <a:moveTo>
                  <a:pt x="0" y="0"/>
                </a:moveTo>
                <a:lnTo>
                  <a:pt x="1238250" y="0"/>
                </a:lnTo>
              </a:path>
            </a:pathLst>
          </a:custGeom>
          <a:noFill/>
          <a:ln w="9360">
            <a:solidFill>
              <a:srgbClr val="ffff07"/>
            </a:solidFill>
            <a:round/>
          </a:ln>
        </p:spPr>
        <p:style>
          <a:lnRef idx="0"/>
          <a:fillRef idx="0"/>
          <a:effectRef idx="0"/>
          <a:fontRef idx="minor"/>
        </p:style>
      </p:sp>
      <p:sp>
        <p:nvSpPr>
          <p:cNvPr id="632" name="CustomShape 159"/>
          <p:cNvSpPr/>
          <p:nvPr/>
        </p:nvSpPr>
        <p:spPr>
          <a:xfrm>
            <a:off x="2124000" y="3252960"/>
            <a:ext cx="1238040" cy="360"/>
          </a:xfrm>
          <a:custGeom>
            <a:avLst/>
            <a:gdLst/>
            <a:ahLst/>
            <a:rect l="l" t="t" r="r" b="b"/>
            <a:pathLst>
              <a:path w="1238250" h="0">
                <a:moveTo>
                  <a:pt x="0" y="0"/>
                </a:moveTo>
                <a:lnTo>
                  <a:pt x="1238250" y="0"/>
                </a:lnTo>
              </a:path>
            </a:pathLst>
          </a:custGeom>
          <a:noFill/>
          <a:ln w="9360">
            <a:solidFill>
              <a:srgbClr val="ffff0d"/>
            </a:solidFill>
            <a:round/>
          </a:ln>
        </p:spPr>
        <p:style>
          <a:lnRef idx="0"/>
          <a:fillRef idx="0"/>
          <a:effectRef idx="0"/>
          <a:fontRef idx="minor"/>
        </p:style>
      </p:sp>
      <p:sp>
        <p:nvSpPr>
          <p:cNvPr id="633" name="CustomShape 160"/>
          <p:cNvSpPr/>
          <p:nvPr/>
        </p:nvSpPr>
        <p:spPr>
          <a:xfrm>
            <a:off x="2124000" y="3262320"/>
            <a:ext cx="1238040" cy="360"/>
          </a:xfrm>
          <a:custGeom>
            <a:avLst/>
            <a:gdLst/>
            <a:ahLst/>
            <a:rect l="l" t="t" r="r" b="b"/>
            <a:pathLst>
              <a:path w="1238250" h="0">
                <a:moveTo>
                  <a:pt x="0" y="0"/>
                </a:moveTo>
                <a:lnTo>
                  <a:pt x="1238250" y="0"/>
                </a:lnTo>
              </a:path>
            </a:pathLst>
          </a:custGeom>
          <a:noFill/>
          <a:ln w="9360">
            <a:solidFill>
              <a:srgbClr val="ffff11"/>
            </a:solidFill>
            <a:round/>
          </a:ln>
        </p:spPr>
        <p:style>
          <a:lnRef idx="0"/>
          <a:fillRef idx="0"/>
          <a:effectRef idx="0"/>
          <a:fontRef idx="minor"/>
        </p:style>
      </p:sp>
      <p:sp>
        <p:nvSpPr>
          <p:cNvPr id="634" name="CustomShape 161"/>
          <p:cNvSpPr/>
          <p:nvPr/>
        </p:nvSpPr>
        <p:spPr>
          <a:xfrm>
            <a:off x="2124000" y="3271680"/>
            <a:ext cx="1238040" cy="360"/>
          </a:xfrm>
          <a:custGeom>
            <a:avLst/>
            <a:gdLst/>
            <a:ahLst/>
            <a:rect l="l" t="t" r="r" b="b"/>
            <a:pathLst>
              <a:path w="1238250" h="0">
                <a:moveTo>
                  <a:pt x="0" y="0"/>
                </a:moveTo>
                <a:lnTo>
                  <a:pt x="1238250" y="0"/>
                </a:lnTo>
              </a:path>
            </a:pathLst>
          </a:custGeom>
          <a:noFill/>
          <a:ln w="9360">
            <a:solidFill>
              <a:srgbClr val="ffff15"/>
            </a:solidFill>
            <a:round/>
          </a:ln>
        </p:spPr>
        <p:style>
          <a:lnRef idx="0"/>
          <a:fillRef idx="0"/>
          <a:effectRef idx="0"/>
          <a:fontRef idx="minor"/>
        </p:style>
      </p:sp>
      <p:sp>
        <p:nvSpPr>
          <p:cNvPr id="635" name="CustomShape 162"/>
          <p:cNvSpPr/>
          <p:nvPr/>
        </p:nvSpPr>
        <p:spPr>
          <a:xfrm>
            <a:off x="2124000" y="3281400"/>
            <a:ext cx="1238040" cy="360"/>
          </a:xfrm>
          <a:custGeom>
            <a:avLst/>
            <a:gdLst/>
            <a:ahLst/>
            <a:rect l="l" t="t" r="r" b="b"/>
            <a:pathLst>
              <a:path w="1238250" h="0">
                <a:moveTo>
                  <a:pt x="0" y="0"/>
                </a:moveTo>
                <a:lnTo>
                  <a:pt x="1238250" y="0"/>
                </a:lnTo>
              </a:path>
            </a:pathLst>
          </a:custGeom>
          <a:noFill/>
          <a:ln w="9360">
            <a:solidFill>
              <a:srgbClr val="ffff17"/>
            </a:solidFill>
            <a:round/>
          </a:ln>
        </p:spPr>
        <p:style>
          <a:lnRef idx="0"/>
          <a:fillRef idx="0"/>
          <a:effectRef idx="0"/>
          <a:fontRef idx="minor"/>
        </p:style>
      </p:sp>
      <p:sp>
        <p:nvSpPr>
          <p:cNvPr id="636" name="CustomShape 163"/>
          <p:cNvSpPr/>
          <p:nvPr/>
        </p:nvSpPr>
        <p:spPr>
          <a:xfrm>
            <a:off x="2124000" y="3290760"/>
            <a:ext cx="1238040" cy="360"/>
          </a:xfrm>
          <a:custGeom>
            <a:avLst/>
            <a:gdLst/>
            <a:ahLst/>
            <a:rect l="l" t="t" r="r" b="b"/>
            <a:pathLst>
              <a:path w="1238250" h="0">
                <a:moveTo>
                  <a:pt x="0" y="0"/>
                </a:moveTo>
                <a:lnTo>
                  <a:pt x="1238250" y="0"/>
                </a:lnTo>
              </a:path>
            </a:pathLst>
          </a:custGeom>
          <a:noFill/>
          <a:ln w="9360">
            <a:solidFill>
              <a:srgbClr val="ffff1b"/>
            </a:solidFill>
            <a:round/>
          </a:ln>
        </p:spPr>
        <p:style>
          <a:lnRef idx="0"/>
          <a:fillRef idx="0"/>
          <a:effectRef idx="0"/>
          <a:fontRef idx="minor"/>
        </p:style>
      </p:sp>
      <p:sp>
        <p:nvSpPr>
          <p:cNvPr id="637" name="CustomShape 164"/>
          <p:cNvSpPr/>
          <p:nvPr/>
        </p:nvSpPr>
        <p:spPr>
          <a:xfrm>
            <a:off x="2124000" y="3300480"/>
            <a:ext cx="1238040" cy="360"/>
          </a:xfrm>
          <a:custGeom>
            <a:avLst/>
            <a:gdLst/>
            <a:ahLst/>
            <a:rect l="l" t="t" r="r" b="b"/>
            <a:pathLst>
              <a:path w="1238250" h="0">
                <a:moveTo>
                  <a:pt x="0" y="0"/>
                </a:moveTo>
                <a:lnTo>
                  <a:pt x="1238250" y="0"/>
                </a:lnTo>
              </a:path>
            </a:pathLst>
          </a:custGeom>
          <a:noFill/>
          <a:ln w="9360">
            <a:solidFill>
              <a:srgbClr val="ffff1d"/>
            </a:solidFill>
            <a:round/>
          </a:ln>
        </p:spPr>
        <p:style>
          <a:lnRef idx="0"/>
          <a:fillRef idx="0"/>
          <a:effectRef idx="0"/>
          <a:fontRef idx="minor"/>
        </p:style>
      </p:sp>
      <p:sp>
        <p:nvSpPr>
          <p:cNvPr id="638" name="CustomShape 165"/>
          <p:cNvSpPr/>
          <p:nvPr/>
        </p:nvSpPr>
        <p:spPr>
          <a:xfrm>
            <a:off x="2124000" y="3309840"/>
            <a:ext cx="1238040" cy="360"/>
          </a:xfrm>
          <a:custGeom>
            <a:avLst/>
            <a:gdLst/>
            <a:ahLst/>
            <a:rect l="l" t="t" r="r" b="b"/>
            <a:pathLst>
              <a:path w="1238250" h="0">
                <a:moveTo>
                  <a:pt x="0" y="0"/>
                </a:moveTo>
                <a:lnTo>
                  <a:pt x="1238250" y="0"/>
                </a:lnTo>
              </a:path>
            </a:pathLst>
          </a:custGeom>
          <a:noFill/>
          <a:ln w="9360">
            <a:solidFill>
              <a:srgbClr val="ffff20"/>
            </a:solidFill>
            <a:round/>
          </a:ln>
        </p:spPr>
        <p:style>
          <a:lnRef idx="0"/>
          <a:fillRef idx="0"/>
          <a:effectRef idx="0"/>
          <a:fontRef idx="minor"/>
        </p:style>
      </p:sp>
      <p:sp>
        <p:nvSpPr>
          <p:cNvPr id="639" name="CustomShape 166"/>
          <p:cNvSpPr/>
          <p:nvPr/>
        </p:nvSpPr>
        <p:spPr>
          <a:xfrm>
            <a:off x="2124000" y="3319560"/>
            <a:ext cx="1238040" cy="360"/>
          </a:xfrm>
          <a:custGeom>
            <a:avLst/>
            <a:gdLst/>
            <a:ahLst/>
            <a:rect l="l" t="t" r="r" b="b"/>
            <a:pathLst>
              <a:path w="1238250" h="0">
                <a:moveTo>
                  <a:pt x="0" y="0"/>
                </a:moveTo>
                <a:lnTo>
                  <a:pt x="1238250" y="0"/>
                </a:lnTo>
              </a:path>
            </a:pathLst>
          </a:custGeom>
          <a:noFill/>
          <a:ln w="9360">
            <a:solidFill>
              <a:srgbClr val="ffff23"/>
            </a:solidFill>
            <a:round/>
          </a:ln>
        </p:spPr>
        <p:style>
          <a:lnRef idx="0"/>
          <a:fillRef idx="0"/>
          <a:effectRef idx="0"/>
          <a:fontRef idx="minor"/>
        </p:style>
      </p:sp>
      <p:sp>
        <p:nvSpPr>
          <p:cNvPr id="640" name="CustomShape 167"/>
          <p:cNvSpPr/>
          <p:nvPr/>
        </p:nvSpPr>
        <p:spPr>
          <a:xfrm>
            <a:off x="2124000" y="3328920"/>
            <a:ext cx="1238040" cy="360"/>
          </a:xfrm>
          <a:custGeom>
            <a:avLst/>
            <a:gdLst/>
            <a:ahLst/>
            <a:rect l="l" t="t" r="r" b="b"/>
            <a:pathLst>
              <a:path w="1238250" h="0">
                <a:moveTo>
                  <a:pt x="0" y="0"/>
                </a:moveTo>
                <a:lnTo>
                  <a:pt x="1238250" y="0"/>
                </a:lnTo>
              </a:path>
            </a:pathLst>
          </a:custGeom>
          <a:noFill/>
          <a:ln w="9360">
            <a:solidFill>
              <a:srgbClr val="ffff25"/>
            </a:solidFill>
            <a:round/>
          </a:ln>
        </p:spPr>
        <p:style>
          <a:lnRef idx="0"/>
          <a:fillRef idx="0"/>
          <a:effectRef idx="0"/>
          <a:fontRef idx="minor"/>
        </p:style>
      </p:sp>
      <p:sp>
        <p:nvSpPr>
          <p:cNvPr id="641" name="CustomShape 168"/>
          <p:cNvSpPr/>
          <p:nvPr/>
        </p:nvSpPr>
        <p:spPr>
          <a:xfrm>
            <a:off x="2124000" y="3338640"/>
            <a:ext cx="1238040" cy="360"/>
          </a:xfrm>
          <a:custGeom>
            <a:avLst/>
            <a:gdLst/>
            <a:ahLst/>
            <a:rect l="l" t="t" r="r" b="b"/>
            <a:pathLst>
              <a:path w="1238250" h="0">
                <a:moveTo>
                  <a:pt x="0" y="0"/>
                </a:moveTo>
                <a:lnTo>
                  <a:pt x="1238250" y="0"/>
                </a:lnTo>
              </a:path>
            </a:pathLst>
          </a:custGeom>
          <a:noFill/>
          <a:ln w="9360">
            <a:solidFill>
              <a:srgbClr val="ffff29"/>
            </a:solidFill>
            <a:round/>
          </a:ln>
        </p:spPr>
        <p:style>
          <a:lnRef idx="0"/>
          <a:fillRef idx="0"/>
          <a:effectRef idx="0"/>
          <a:fontRef idx="minor"/>
        </p:style>
      </p:sp>
      <p:sp>
        <p:nvSpPr>
          <p:cNvPr id="642" name="CustomShape 169"/>
          <p:cNvSpPr/>
          <p:nvPr/>
        </p:nvSpPr>
        <p:spPr>
          <a:xfrm>
            <a:off x="2124000" y="3348000"/>
            <a:ext cx="1238040" cy="360"/>
          </a:xfrm>
          <a:custGeom>
            <a:avLst/>
            <a:gdLst/>
            <a:ahLst/>
            <a:rect l="l" t="t" r="r" b="b"/>
            <a:pathLst>
              <a:path w="1238250" h="0">
                <a:moveTo>
                  <a:pt x="0" y="0"/>
                </a:moveTo>
                <a:lnTo>
                  <a:pt x="1238250" y="0"/>
                </a:lnTo>
              </a:path>
            </a:pathLst>
          </a:custGeom>
          <a:noFill/>
          <a:ln w="9360">
            <a:solidFill>
              <a:srgbClr val="ffff2b"/>
            </a:solidFill>
            <a:round/>
          </a:ln>
        </p:spPr>
        <p:style>
          <a:lnRef idx="0"/>
          <a:fillRef idx="0"/>
          <a:effectRef idx="0"/>
          <a:fontRef idx="minor"/>
        </p:style>
      </p:sp>
      <p:sp>
        <p:nvSpPr>
          <p:cNvPr id="643" name="CustomShape 170"/>
          <p:cNvSpPr/>
          <p:nvPr/>
        </p:nvSpPr>
        <p:spPr>
          <a:xfrm>
            <a:off x="2124000" y="3357720"/>
            <a:ext cx="1238040" cy="360"/>
          </a:xfrm>
          <a:custGeom>
            <a:avLst/>
            <a:gdLst/>
            <a:ahLst/>
            <a:rect l="l" t="t" r="r" b="b"/>
            <a:pathLst>
              <a:path w="1238250" h="0">
                <a:moveTo>
                  <a:pt x="0" y="0"/>
                </a:moveTo>
                <a:lnTo>
                  <a:pt x="1238250" y="0"/>
                </a:lnTo>
              </a:path>
            </a:pathLst>
          </a:custGeom>
          <a:noFill/>
          <a:ln w="9360">
            <a:solidFill>
              <a:srgbClr val="ffff2e"/>
            </a:solidFill>
            <a:round/>
          </a:ln>
        </p:spPr>
        <p:style>
          <a:lnRef idx="0"/>
          <a:fillRef idx="0"/>
          <a:effectRef idx="0"/>
          <a:fontRef idx="minor"/>
        </p:style>
      </p:sp>
      <p:sp>
        <p:nvSpPr>
          <p:cNvPr id="644" name="CustomShape 171"/>
          <p:cNvSpPr/>
          <p:nvPr/>
        </p:nvSpPr>
        <p:spPr>
          <a:xfrm>
            <a:off x="2124000" y="3367080"/>
            <a:ext cx="1238040" cy="360"/>
          </a:xfrm>
          <a:custGeom>
            <a:avLst/>
            <a:gdLst/>
            <a:ahLst/>
            <a:rect l="l" t="t" r="r" b="b"/>
            <a:pathLst>
              <a:path w="1238250" h="0">
                <a:moveTo>
                  <a:pt x="0" y="0"/>
                </a:moveTo>
                <a:lnTo>
                  <a:pt x="1238250" y="0"/>
                </a:lnTo>
              </a:path>
            </a:pathLst>
          </a:custGeom>
          <a:noFill/>
          <a:ln w="9360">
            <a:solidFill>
              <a:srgbClr val="ffff31"/>
            </a:solidFill>
            <a:round/>
          </a:ln>
        </p:spPr>
        <p:style>
          <a:lnRef idx="0"/>
          <a:fillRef idx="0"/>
          <a:effectRef idx="0"/>
          <a:fontRef idx="minor"/>
        </p:style>
      </p:sp>
      <p:sp>
        <p:nvSpPr>
          <p:cNvPr id="645" name="CustomShape 172"/>
          <p:cNvSpPr/>
          <p:nvPr/>
        </p:nvSpPr>
        <p:spPr>
          <a:xfrm>
            <a:off x="2124000" y="3376440"/>
            <a:ext cx="1238040" cy="360"/>
          </a:xfrm>
          <a:custGeom>
            <a:avLst/>
            <a:gdLst/>
            <a:ahLst/>
            <a:rect l="l" t="t" r="r" b="b"/>
            <a:pathLst>
              <a:path w="1238250" h="0">
                <a:moveTo>
                  <a:pt x="0" y="0"/>
                </a:moveTo>
                <a:lnTo>
                  <a:pt x="1238250" y="0"/>
                </a:lnTo>
              </a:path>
            </a:pathLst>
          </a:custGeom>
          <a:noFill/>
          <a:ln w="9360">
            <a:solidFill>
              <a:srgbClr val="ffff33"/>
            </a:solidFill>
            <a:round/>
          </a:ln>
        </p:spPr>
        <p:style>
          <a:lnRef idx="0"/>
          <a:fillRef idx="0"/>
          <a:effectRef idx="0"/>
          <a:fontRef idx="minor"/>
        </p:style>
      </p:sp>
      <p:sp>
        <p:nvSpPr>
          <p:cNvPr id="646" name="CustomShape 173"/>
          <p:cNvSpPr/>
          <p:nvPr/>
        </p:nvSpPr>
        <p:spPr>
          <a:xfrm>
            <a:off x="2124000" y="3386160"/>
            <a:ext cx="1238040" cy="360"/>
          </a:xfrm>
          <a:custGeom>
            <a:avLst/>
            <a:gdLst/>
            <a:ahLst/>
            <a:rect l="l" t="t" r="r" b="b"/>
            <a:pathLst>
              <a:path w="1238250" h="0">
                <a:moveTo>
                  <a:pt x="0" y="0"/>
                </a:moveTo>
                <a:lnTo>
                  <a:pt x="1238250" y="0"/>
                </a:lnTo>
              </a:path>
            </a:pathLst>
          </a:custGeom>
          <a:noFill/>
          <a:ln w="9360">
            <a:solidFill>
              <a:srgbClr val="ffff36"/>
            </a:solidFill>
            <a:round/>
          </a:ln>
        </p:spPr>
        <p:style>
          <a:lnRef idx="0"/>
          <a:fillRef idx="0"/>
          <a:effectRef idx="0"/>
          <a:fontRef idx="minor"/>
        </p:style>
      </p:sp>
      <p:sp>
        <p:nvSpPr>
          <p:cNvPr id="647" name="CustomShape 174"/>
          <p:cNvSpPr/>
          <p:nvPr/>
        </p:nvSpPr>
        <p:spPr>
          <a:xfrm>
            <a:off x="2124000" y="3395520"/>
            <a:ext cx="1238040" cy="360"/>
          </a:xfrm>
          <a:custGeom>
            <a:avLst/>
            <a:gdLst/>
            <a:ahLst/>
            <a:rect l="l" t="t" r="r" b="b"/>
            <a:pathLst>
              <a:path w="1238250" h="0">
                <a:moveTo>
                  <a:pt x="0" y="0"/>
                </a:moveTo>
                <a:lnTo>
                  <a:pt x="1238250" y="0"/>
                </a:lnTo>
              </a:path>
            </a:pathLst>
          </a:custGeom>
          <a:noFill/>
          <a:ln w="9360">
            <a:solidFill>
              <a:srgbClr val="ffff38"/>
            </a:solidFill>
            <a:round/>
          </a:ln>
        </p:spPr>
        <p:style>
          <a:lnRef idx="0"/>
          <a:fillRef idx="0"/>
          <a:effectRef idx="0"/>
          <a:fontRef idx="minor"/>
        </p:style>
      </p:sp>
      <p:sp>
        <p:nvSpPr>
          <p:cNvPr id="648" name="CustomShape 175"/>
          <p:cNvSpPr/>
          <p:nvPr/>
        </p:nvSpPr>
        <p:spPr>
          <a:xfrm>
            <a:off x="2124000" y="3405240"/>
            <a:ext cx="1238040" cy="360"/>
          </a:xfrm>
          <a:custGeom>
            <a:avLst/>
            <a:gdLst/>
            <a:ahLst/>
            <a:rect l="l" t="t" r="r" b="b"/>
            <a:pathLst>
              <a:path w="1238250" h="0">
                <a:moveTo>
                  <a:pt x="0" y="0"/>
                </a:moveTo>
                <a:lnTo>
                  <a:pt x="1238250" y="0"/>
                </a:lnTo>
              </a:path>
            </a:pathLst>
          </a:custGeom>
          <a:noFill/>
          <a:ln w="9360">
            <a:solidFill>
              <a:srgbClr val="ffff3b"/>
            </a:solidFill>
            <a:round/>
          </a:ln>
        </p:spPr>
        <p:style>
          <a:lnRef idx="0"/>
          <a:fillRef idx="0"/>
          <a:effectRef idx="0"/>
          <a:fontRef idx="minor"/>
        </p:style>
      </p:sp>
      <p:sp>
        <p:nvSpPr>
          <p:cNvPr id="649" name="CustomShape 176"/>
          <p:cNvSpPr/>
          <p:nvPr/>
        </p:nvSpPr>
        <p:spPr>
          <a:xfrm>
            <a:off x="2124000" y="3414600"/>
            <a:ext cx="1238040" cy="360"/>
          </a:xfrm>
          <a:custGeom>
            <a:avLst/>
            <a:gdLst/>
            <a:ahLst/>
            <a:rect l="l" t="t" r="r" b="b"/>
            <a:pathLst>
              <a:path w="1238250" h="0">
                <a:moveTo>
                  <a:pt x="0" y="0"/>
                </a:moveTo>
                <a:lnTo>
                  <a:pt x="1238250" y="0"/>
                </a:lnTo>
              </a:path>
            </a:pathLst>
          </a:custGeom>
          <a:noFill/>
          <a:ln w="9360">
            <a:solidFill>
              <a:srgbClr val="ffff3d"/>
            </a:solidFill>
            <a:round/>
          </a:ln>
        </p:spPr>
        <p:style>
          <a:lnRef idx="0"/>
          <a:fillRef idx="0"/>
          <a:effectRef idx="0"/>
          <a:fontRef idx="minor"/>
        </p:style>
      </p:sp>
      <p:sp>
        <p:nvSpPr>
          <p:cNvPr id="650" name="CustomShape 177"/>
          <p:cNvSpPr/>
          <p:nvPr/>
        </p:nvSpPr>
        <p:spPr>
          <a:xfrm>
            <a:off x="2124000" y="3424320"/>
            <a:ext cx="1238040" cy="360"/>
          </a:xfrm>
          <a:custGeom>
            <a:avLst/>
            <a:gdLst/>
            <a:ahLst/>
            <a:rect l="l" t="t" r="r" b="b"/>
            <a:pathLst>
              <a:path w="1238250" h="0">
                <a:moveTo>
                  <a:pt x="0" y="0"/>
                </a:moveTo>
                <a:lnTo>
                  <a:pt x="1238250" y="0"/>
                </a:lnTo>
              </a:path>
            </a:pathLst>
          </a:custGeom>
          <a:noFill/>
          <a:ln w="9360">
            <a:solidFill>
              <a:srgbClr val="ffff40"/>
            </a:solidFill>
            <a:round/>
          </a:ln>
        </p:spPr>
        <p:style>
          <a:lnRef idx="0"/>
          <a:fillRef idx="0"/>
          <a:effectRef idx="0"/>
          <a:fontRef idx="minor"/>
        </p:style>
      </p:sp>
      <p:sp>
        <p:nvSpPr>
          <p:cNvPr id="651" name="CustomShape 178"/>
          <p:cNvSpPr/>
          <p:nvPr/>
        </p:nvSpPr>
        <p:spPr>
          <a:xfrm>
            <a:off x="2124000" y="3433680"/>
            <a:ext cx="1238040" cy="360"/>
          </a:xfrm>
          <a:custGeom>
            <a:avLst/>
            <a:gdLst/>
            <a:ahLst/>
            <a:rect l="l" t="t" r="r" b="b"/>
            <a:pathLst>
              <a:path w="1238250" h="0">
                <a:moveTo>
                  <a:pt x="0" y="0"/>
                </a:moveTo>
                <a:lnTo>
                  <a:pt x="1238250" y="0"/>
                </a:lnTo>
              </a:path>
            </a:pathLst>
          </a:custGeom>
          <a:noFill/>
          <a:ln w="9360">
            <a:solidFill>
              <a:srgbClr val="ffff44"/>
            </a:solidFill>
            <a:round/>
          </a:ln>
        </p:spPr>
        <p:style>
          <a:lnRef idx="0"/>
          <a:fillRef idx="0"/>
          <a:effectRef idx="0"/>
          <a:fontRef idx="minor"/>
        </p:style>
      </p:sp>
      <p:sp>
        <p:nvSpPr>
          <p:cNvPr id="652" name="CustomShape 179"/>
          <p:cNvSpPr/>
          <p:nvPr/>
        </p:nvSpPr>
        <p:spPr>
          <a:xfrm>
            <a:off x="2124000" y="3443400"/>
            <a:ext cx="1238040" cy="360"/>
          </a:xfrm>
          <a:custGeom>
            <a:avLst/>
            <a:gdLst/>
            <a:ahLst/>
            <a:rect l="l" t="t" r="r" b="b"/>
            <a:pathLst>
              <a:path w="1238250" h="0">
                <a:moveTo>
                  <a:pt x="0" y="0"/>
                </a:moveTo>
                <a:lnTo>
                  <a:pt x="1238250" y="0"/>
                </a:lnTo>
              </a:path>
            </a:pathLst>
          </a:custGeom>
          <a:noFill/>
          <a:ln w="9360">
            <a:solidFill>
              <a:srgbClr val="ffff46"/>
            </a:solidFill>
            <a:round/>
          </a:ln>
        </p:spPr>
        <p:style>
          <a:lnRef idx="0"/>
          <a:fillRef idx="0"/>
          <a:effectRef idx="0"/>
          <a:fontRef idx="minor"/>
        </p:style>
      </p:sp>
      <p:sp>
        <p:nvSpPr>
          <p:cNvPr id="653" name="CustomShape 180"/>
          <p:cNvSpPr/>
          <p:nvPr/>
        </p:nvSpPr>
        <p:spPr>
          <a:xfrm>
            <a:off x="2124000" y="3452760"/>
            <a:ext cx="1238040" cy="360"/>
          </a:xfrm>
          <a:custGeom>
            <a:avLst/>
            <a:gdLst/>
            <a:ahLst/>
            <a:rect l="l" t="t" r="r" b="b"/>
            <a:pathLst>
              <a:path w="1238250" h="0">
                <a:moveTo>
                  <a:pt x="0" y="0"/>
                </a:moveTo>
                <a:lnTo>
                  <a:pt x="1238250" y="0"/>
                </a:lnTo>
              </a:path>
            </a:pathLst>
          </a:custGeom>
          <a:noFill/>
          <a:ln w="9360">
            <a:solidFill>
              <a:srgbClr val="ffff4a"/>
            </a:solidFill>
            <a:round/>
          </a:ln>
        </p:spPr>
        <p:style>
          <a:lnRef idx="0"/>
          <a:fillRef idx="0"/>
          <a:effectRef idx="0"/>
          <a:fontRef idx="minor"/>
        </p:style>
      </p:sp>
      <p:sp>
        <p:nvSpPr>
          <p:cNvPr id="654" name="CustomShape 181"/>
          <p:cNvSpPr/>
          <p:nvPr/>
        </p:nvSpPr>
        <p:spPr>
          <a:xfrm>
            <a:off x="2124000" y="3462480"/>
            <a:ext cx="1238040" cy="360"/>
          </a:xfrm>
          <a:custGeom>
            <a:avLst/>
            <a:gdLst/>
            <a:ahLst/>
            <a:rect l="l" t="t" r="r" b="b"/>
            <a:pathLst>
              <a:path w="1238250" h="0">
                <a:moveTo>
                  <a:pt x="0" y="0"/>
                </a:moveTo>
                <a:lnTo>
                  <a:pt x="1238250" y="0"/>
                </a:lnTo>
              </a:path>
            </a:pathLst>
          </a:custGeom>
          <a:noFill/>
          <a:ln w="9360">
            <a:solidFill>
              <a:srgbClr val="ffff4b"/>
            </a:solidFill>
            <a:round/>
          </a:ln>
        </p:spPr>
        <p:style>
          <a:lnRef idx="0"/>
          <a:fillRef idx="0"/>
          <a:effectRef idx="0"/>
          <a:fontRef idx="minor"/>
        </p:style>
      </p:sp>
      <p:sp>
        <p:nvSpPr>
          <p:cNvPr id="655" name="CustomShape 182"/>
          <p:cNvSpPr/>
          <p:nvPr/>
        </p:nvSpPr>
        <p:spPr>
          <a:xfrm>
            <a:off x="2124000" y="3471840"/>
            <a:ext cx="1238040" cy="360"/>
          </a:xfrm>
          <a:custGeom>
            <a:avLst/>
            <a:gdLst/>
            <a:ahLst/>
            <a:rect l="l" t="t" r="r" b="b"/>
            <a:pathLst>
              <a:path w="1238250" h="0">
                <a:moveTo>
                  <a:pt x="0" y="0"/>
                </a:moveTo>
                <a:lnTo>
                  <a:pt x="1238250" y="0"/>
                </a:lnTo>
              </a:path>
            </a:pathLst>
          </a:custGeom>
          <a:noFill/>
          <a:ln w="9360">
            <a:solidFill>
              <a:srgbClr val="ffff4e"/>
            </a:solidFill>
            <a:round/>
          </a:ln>
        </p:spPr>
        <p:style>
          <a:lnRef idx="0"/>
          <a:fillRef idx="0"/>
          <a:effectRef idx="0"/>
          <a:fontRef idx="minor"/>
        </p:style>
      </p:sp>
      <p:sp>
        <p:nvSpPr>
          <p:cNvPr id="656" name="CustomShape 183"/>
          <p:cNvSpPr/>
          <p:nvPr/>
        </p:nvSpPr>
        <p:spPr>
          <a:xfrm>
            <a:off x="2124000" y="3481560"/>
            <a:ext cx="1238040" cy="360"/>
          </a:xfrm>
          <a:custGeom>
            <a:avLst/>
            <a:gdLst/>
            <a:ahLst/>
            <a:rect l="l" t="t" r="r" b="b"/>
            <a:pathLst>
              <a:path w="1238250" h="0">
                <a:moveTo>
                  <a:pt x="0" y="0"/>
                </a:moveTo>
                <a:lnTo>
                  <a:pt x="1238250" y="0"/>
                </a:lnTo>
              </a:path>
            </a:pathLst>
          </a:custGeom>
          <a:noFill/>
          <a:ln w="9360">
            <a:solidFill>
              <a:srgbClr val="ffff50"/>
            </a:solidFill>
            <a:round/>
          </a:ln>
        </p:spPr>
        <p:style>
          <a:lnRef idx="0"/>
          <a:fillRef idx="0"/>
          <a:effectRef idx="0"/>
          <a:fontRef idx="minor"/>
        </p:style>
      </p:sp>
      <p:sp>
        <p:nvSpPr>
          <p:cNvPr id="657" name="CustomShape 184"/>
          <p:cNvSpPr/>
          <p:nvPr/>
        </p:nvSpPr>
        <p:spPr>
          <a:xfrm>
            <a:off x="2124000" y="3490920"/>
            <a:ext cx="1238040" cy="360"/>
          </a:xfrm>
          <a:custGeom>
            <a:avLst/>
            <a:gdLst/>
            <a:ahLst/>
            <a:rect l="l" t="t" r="r" b="b"/>
            <a:pathLst>
              <a:path w="1238250" h="0">
                <a:moveTo>
                  <a:pt x="0" y="0"/>
                </a:moveTo>
                <a:lnTo>
                  <a:pt x="1238250" y="0"/>
                </a:lnTo>
              </a:path>
            </a:pathLst>
          </a:custGeom>
          <a:noFill/>
          <a:ln w="9360">
            <a:solidFill>
              <a:srgbClr val="ffff53"/>
            </a:solidFill>
            <a:round/>
          </a:ln>
        </p:spPr>
        <p:style>
          <a:lnRef idx="0"/>
          <a:fillRef idx="0"/>
          <a:effectRef idx="0"/>
          <a:fontRef idx="minor"/>
        </p:style>
      </p:sp>
      <p:sp>
        <p:nvSpPr>
          <p:cNvPr id="658" name="CustomShape 185"/>
          <p:cNvSpPr/>
          <p:nvPr/>
        </p:nvSpPr>
        <p:spPr>
          <a:xfrm>
            <a:off x="2124000" y="3500280"/>
            <a:ext cx="1238040" cy="360"/>
          </a:xfrm>
          <a:custGeom>
            <a:avLst/>
            <a:gdLst/>
            <a:ahLst/>
            <a:rect l="l" t="t" r="r" b="b"/>
            <a:pathLst>
              <a:path w="1238250" h="0">
                <a:moveTo>
                  <a:pt x="0" y="0"/>
                </a:moveTo>
                <a:lnTo>
                  <a:pt x="1238250" y="0"/>
                </a:lnTo>
              </a:path>
            </a:pathLst>
          </a:custGeom>
          <a:noFill/>
          <a:ln w="9360">
            <a:solidFill>
              <a:srgbClr val="ffff57"/>
            </a:solidFill>
            <a:round/>
          </a:ln>
        </p:spPr>
        <p:style>
          <a:lnRef idx="0"/>
          <a:fillRef idx="0"/>
          <a:effectRef idx="0"/>
          <a:fontRef idx="minor"/>
        </p:style>
      </p:sp>
      <p:sp>
        <p:nvSpPr>
          <p:cNvPr id="659" name="CustomShape 186"/>
          <p:cNvSpPr/>
          <p:nvPr/>
        </p:nvSpPr>
        <p:spPr>
          <a:xfrm>
            <a:off x="2124000" y="3510000"/>
            <a:ext cx="1238040" cy="360"/>
          </a:xfrm>
          <a:custGeom>
            <a:avLst/>
            <a:gdLst/>
            <a:ahLst/>
            <a:rect l="l" t="t" r="r" b="b"/>
            <a:pathLst>
              <a:path w="1238250" h="0">
                <a:moveTo>
                  <a:pt x="0" y="0"/>
                </a:moveTo>
                <a:lnTo>
                  <a:pt x="1238250" y="0"/>
                </a:lnTo>
              </a:path>
            </a:pathLst>
          </a:custGeom>
          <a:noFill/>
          <a:ln w="9360">
            <a:solidFill>
              <a:srgbClr val="ffff58"/>
            </a:solidFill>
            <a:round/>
          </a:ln>
        </p:spPr>
        <p:style>
          <a:lnRef idx="0"/>
          <a:fillRef idx="0"/>
          <a:effectRef idx="0"/>
          <a:fontRef idx="minor"/>
        </p:style>
      </p:sp>
      <p:sp>
        <p:nvSpPr>
          <p:cNvPr id="660" name="CustomShape 187"/>
          <p:cNvSpPr/>
          <p:nvPr/>
        </p:nvSpPr>
        <p:spPr>
          <a:xfrm>
            <a:off x="2124000" y="3519360"/>
            <a:ext cx="1238040" cy="360"/>
          </a:xfrm>
          <a:custGeom>
            <a:avLst/>
            <a:gdLst/>
            <a:ahLst/>
            <a:rect l="l" t="t" r="r" b="b"/>
            <a:pathLst>
              <a:path w="1238250" h="0">
                <a:moveTo>
                  <a:pt x="0" y="0"/>
                </a:moveTo>
                <a:lnTo>
                  <a:pt x="1238250" y="0"/>
                </a:lnTo>
              </a:path>
            </a:pathLst>
          </a:custGeom>
          <a:noFill/>
          <a:ln w="9360">
            <a:solidFill>
              <a:srgbClr val="ffff5c"/>
            </a:solidFill>
            <a:round/>
          </a:ln>
        </p:spPr>
        <p:style>
          <a:lnRef idx="0"/>
          <a:fillRef idx="0"/>
          <a:effectRef idx="0"/>
          <a:fontRef idx="minor"/>
        </p:style>
      </p:sp>
      <p:sp>
        <p:nvSpPr>
          <p:cNvPr id="661" name="CustomShape 188"/>
          <p:cNvSpPr/>
          <p:nvPr/>
        </p:nvSpPr>
        <p:spPr>
          <a:xfrm>
            <a:off x="2124000" y="3529080"/>
            <a:ext cx="1238040" cy="360"/>
          </a:xfrm>
          <a:custGeom>
            <a:avLst/>
            <a:gdLst/>
            <a:ahLst/>
            <a:rect l="l" t="t" r="r" b="b"/>
            <a:pathLst>
              <a:path w="1238250" h="0">
                <a:moveTo>
                  <a:pt x="0" y="0"/>
                </a:moveTo>
                <a:lnTo>
                  <a:pt x="1238250" y="0"/>
                </a:lnTo>
              </a:path>
            </a:pathLst>
          </a:custGeom>
          <a:noFill/>
          <a:ln w="9360">
            <a:solidFill>
              <a:srgbClr val="ffff60"/>
            </a:solidFill>
            <a:round/>
          </a:ln>
        </p:spPr>
        <p:style>
          <a:lnRef idx="0"/>
          <a:fillRef idx="0"/>
          <a:effectRef idx="0"/>
          <a:fontRef idx="minor"/>
        </p:style>
      </p:sp>
      <p:sp>
        <p:nvSpPr>
          <p:cNvPr id="662" name="CustomShape 189"/>
          <p:cNvSpPr/>
          <p:nvPr/>
        </p:nvSpPr>
        <p:spPr>
          <a:xfrm>
            <a:off x="2124000" y="3538440"/>
            <a:ext cx="1238040" cy="360"/>
          </a:xfrm>
          <a:custGeom>
            <a:avLst/>
            <a:gdLst/>
            <a:ahLst/>
            <a:rect l="l" t="t" r="r" b="b"/>
            <a:pathLst>
              <a:path w="1238250" h="0">
                <a:moveTo>
                  <a:pt x="0" y="0"/>
                </a:moveTo>
                <a:lnTo>
                  <a:pt x="1238250" y="0"/>
                </a:lnTo>
              </a:path>
            </a:pathLst>
          </a:custGeom>
          <a:noFill/>
          <a:ln w="9360">
            <a:solidFill>
              <a:srgbClr val="ffff62"/>
            </a:solidFill>
            <a:round/>
          </a:ln>
        </p:spPr>
        <p:style>
          <a:lnRef idx="0"/>
          <a:fillRef idx="0"/>
          <a:effectRef idx="0"/>
          <a:fontRef idx="minor"/>
        </p:style>
      </p:sp>
      <p:sp>
        <p:nvSpPr>
          <p:cNvPr id="663" name="CustomShape 190"/>
          <p:cNvSpPr/>
          <p:nvPr/>
        </p:nvSpPr>
        <p:spPr>
          <a:xfrm>
            <a:off x="2124000" y="3548160"/>
            <a:ext cx="1238040" cy="360"/>
          </a:xfrm>
          <a:custGeom>
            <a:avLst/>
            <a:gdLst/>
            <a:ahLst/>
            <a:rect l="l" t="t" r="r" b="b"/>
            <a:pathLst>
              <a:path w="1238250" h="0">
                <a:moveTo>
                  <a:pt x="0" y="0"/>
                </a:moveTo>
                <a:lnTo>
                  <a:pt x="1238250" y="0"/>
                </a:lnTo>
              </a:path>
            </a:pathLst>
          </a:custGeom>
          <a:noFill/>
          <a:ln w="9360">
            <a:solidFill>
              <a:srgbClr val="ffff65"/>
            </a:solidFill>
            <a:round/>
          </a:ln>
        </p:spPr>
        <p:style>
          <a:lnRef idx="0"/>
          <a:fillRef idx="0"/>
          <a:effectRef idx="0"/>
          <a:fontRef idx="minor"/>
        </p:style>
      </p:sp>
      <p:sp>
        <p:nvSpPr>
          <p:cNvPr id="664" name="CustomShape 191"/>
          <p:cNvSpPr/>
          <p:nvPr/>
        </p:nvSpPr>
        <p:spPr>
          <a:xfrm>
            <a:off x="2124000" y="3557520"/>
            <a:ext cx="1238040" cy="360"/>
          </a:xfrm>
          <a:custGeom>
            <a:avLst/>
            <a:gdLst/>
            <a:ahLst/>
            <a:rect l="l" t="t" r="r" b="b"/>
            <a:pathLst>
              <a:path w="1238250" h="0">
                <a:moveTo>
                  <a:pt x="0" y="0"/>
                </a:moveTo>
                <a:lnTo>
                  <a:pt x="1238250" y="0"/>
                </a:lnTo>
              </a:path>
            </a:pathLst>
          </a:custGeom>
          <a:noFill/>
          <a:ln w="9360">
            <a:solidFill>
              <a:srgbClr val="ffff67"/>
            </a:solidFill>
            <a:round/>
          </a:ln>
        </p:spPr>
        <p:style>
          <a:lnRef idx="0"/>
          <a:fillRef idx="0"/>
          <a:effectRef idx="0"/>
          <a:fontRef idx="minor"/>
        </p:style>
      </p:sp>
      <p:sp>
        <p:nvSpPr>
          <p:cNvPr id="665" name="CustomShape 192"/>
          <p:cNvSpPr/>
          <p:nvPr/>
        </p:nvSpPr>
        <p:spPr>
          <a:xfrm>
            <a:off x="2124000" y="3567240"/>
            <a:ext cx="1238040" cy="360"/>
          </a:xfrm>
          <a:custGeom>
            <a:avLst/>
            <a:gdLst/>
            <a:ahLst/>
            <a:rect l="l" t="t" r="r" b="b"/>
            <a:pathLst>
              <a:path w="1238250" h="0">
                <a:moveTo>
                  <a:pt x="0" y="0"/>
                </a:moveTo>
                <a:lnTo>
                  <a:pt x="1238250" y="0"/>
                </a:lnTo>
              </a:path>
            </a:pathLst>
          </a:custGeom>
          <a:noFill/>
          <a:ln w="9360">
            <a:solidFill>
              <a:srgbClr val="ffff6a"/>
            </a:solidFill>
            <a:round/>
          </a:ln>
        </p:spPr>
        <p:style>
          <a:lnRef idx="0"/>
          <a:fillRef idx="0"/>
          <a:effectRef idx="0"/>
          <a:fontRef idx="minor"/>
        </p:style>
      </p:sp>
      <p:sp>
        <p:nvSpPr>
          <p:cNvPr id="666" name="CustomShape 193"/>
          <p:cNvSpPr/>
          <p:nvPr/>
        </p:nvSpPr>
        <p:spPr>
          <a:xfrm>
            <a:off x="2124000" y="3576600"/>
            <a:ext cx="1238040" cy="360"/>
          </a:xfrm>
          <a:custGeom>
            <a:avLst/>
            <a:gdLst/>
            <a:ahLst/>
            <a:rect l="l" t="t" r="r" b="b"/>
            <a:pathLst>
              <a:path w="1238250" h="0">
                <a:moveTo>
                  <a:pt x="0" y="0"/>
                </a:moveTo>
                <a:lnTo>
                  <a:pt x="1238250" y="0"/>
                </a:lnTo>
              </a:path>
            </a:pathLst>
          </a:custGeom>
          <a:noFill/>
          <a:ln w="9360">
            <a:solidFill>
              <a:srgbClr val="ffff6e"/>
            </a:solidFill>
            <a:round/>
          </a:ln>
        </p:spPr>
        <p:style>
          <a:lnRef idx="0"/>
          <a:fillRef idx="0"/>
          <a:effectRef idx="0"/>
          <a:fontRef idx="minor"/>
        </p:style>
      </p:sp>
      <p:sp>
        <p:nvSpPr>
          <p:cNvPr id="667" name="CustomShape 194"/>
          <p:cNvSpPr/>
          <p:nvPr/>
        </p:nvSpPr>
        <p:spPr>
          <a:xfrm>
            <a:off x="2124000" y="3586320"/>
            <a:ext cx="1238040" cy="360"/>
          </a:xfrm>
          <a:custGeom>
            <a:avLst/>
            <a:gdLst/>
            <a:ahLst/>
            <a:rect l="l" t="t" r="r" b="b"/>
            <a:pathLst>
              <a:path w="1238250" h="0">
                <a:moveTo>
                  <a:pt x="0" y="0"/>
                </a:moveTo>
                <a:lnTo>
                  <a:pt x="1238250" y="0"/>
                </a:lnTo>
              </a:path>
            </a:pathLst>
          </a:custGeom>
          <a:noFill/>
          <a:ln w="9360">
            <a:solidFill>
              <a:srgbClr val="ffff6f"/>
            </a:solidFill>
            <a:round/>
          </a:ln>
        </p:spPr>
        <p:style>
          <a:lnRef idx="0"/>
          <a:fillRef idx="0"/>
          <a:effectRef idx="0"/>
          <a:fontRef idx="minor"/>
        </p:style>
      </p:sp>
      <p:sp>
        <p:nvSpPr>
          <p:cNvPr id="668" name="CustomShape 195"/>
          <p:cNvSpPr/>
          <p:nvPr/>
        </p:nvSpPr>
        <p:spPr>
          <a:xfrm>
            <a:off x="2124000" y="3595680"/>
            <a:ext cx="1238040" cy="360"/>
          </a:xfrm>
          <a:custGeom>
            <a:avLst/>
            <a:gdLst/>
            <a:ahLst/>
            <a:rect l="l" t="t" r="r" b="b"/>
            <a:pathLst>
              <a:path w="1238250" h="0">
                <a:moveTo>
                  <a:pt x="0" y="0"/>
                </a:moveTo>
                <a:lnTo>
                  <a:pt x="1238250" y="0"/>
                </a:lnTo>
              </a:path>
            </a:pathLst>
          </a:custGeom>
          <a:noFill/>
          <a:ln w="9360">
            <a:solidFill>
              <a:srgbClr val="ffff73"/>
            </a:solidFill>
            <a:round/>
          </a:ln>
        </p:spPr>
        <p:style>
          <a:lnRef idx="0"/>
          <a:fillRef idx="0"/>
          <a:effectRef idx="0"/>
          <a:fontRef idx="minor"/>
        </p:style>
      </p:sp>
      <p:sp>
        <p:nvSpPr>
          <p:cNvPr id="669" name="CustomShape 196"/>
          <p:cNvSpPr/>
          <p:nvPr/>
        </p:nvSpPr>
        <p:spPr>
          <a:xfrm>
            <a:off x="2124000" y="3605040"/>
            <a:ext cx="1238040" cy="360"/>
          </a:xfrm>
          <a:custGeom>
            <a:avLst/>
            <a:gdLst/>
            <a:ahLst/>
            <a:rect l="l" t="t" r="r" b="b"/>
            <a:pathLst>
              <a:path w="1238250" h="0">
                <a:moveTo>
                  <a:pt x="0" y="0"/>
                </a:moveTo>
                <a:lnTo>
                  <a:pt x="1238250" y="0"/>
                </a:lnTo>
              </a:path>
            </a:pathLst>
          </a:custGeom>
          <a:noFill/>
          <a:ln w="9360">
            <a:solidFill>
              <a:srgbClr val="ffff75"/>
            </a:solidFill>
            <a:round/>
          </a:ln>
        </p:spPr>
        <p:style>
          <a:lnRef idx="0"/>
          <a:fillRef idx="0"/>
          <a:effectRef idx="0"/>
          <a:fontRef idx="minor"/>
        </p:style>
      </p:sp>
      <p:sp>
        <p:nvSpPr>
          <p:cNvPr id="670" name="CustomShape 197"/>
          <p:cNvSpPr/>
          <p:nvPr/>
        </p:nvSpPr>
        <p:spPr>
          <a:xfrm>
            <a:off x="2124000" y="3614760"/>
            <a:ext cx="1238040" cy="360"/>
          </a:xfrm>
          <a:custGeom>
            <a:avLst/>
            <a:gdLst/>
            <a:ahLst/>
            <a:rect l="l" t="t" r="r" b="b"/>
            <a:pathLst>
              <a:path w="1238250" h="0">
                <a:moveTo>
                  <a:pt x="0" y="0"/>
                </a:moveTo>
                <a:lnTo>
                  <a:pt x="1238250" y="0"/>
                </a:lnTo>
              </a:path>
            </a:pathLst>
          </a:custGeom>
          <a:noFill/>
          <a:ln w="9360">
            <a:solidFill>
              <a:srgbClr val="ffff78"/>
            </a:solidFill>
            <a:round/>
          </a:ln>
        </p:spPr>
        <p:style>
          <a:lnRef idx="0"/>
          <a:fillRef idx="0"/>
          <a:effectRef idx="0"/>
          <a:fontRef idx="minor"/>
        </p:style>
      </p:sp>
      <p:sp>
        <p:nvSpPr>
          <p:cNvPr id="671" name="CustomShape 198"/>
          <p:cNvSpPr/>
          <p:nvPr/>
        </p:nvSpPr>
        <p:spPr>
          <a:xfrm>
            <a:off x="2124000" y="3624120"/>
            <a:ext cx="1238040" cy="360"/>
          </a:xfrm>
          <a:custGeom>
            <a:avLst/>
            <a:gdLst/>
            <a:ahLst/>
            <a:rect l="l" t="t" r="r" b="b"/>
            <a:pathLst>
              <a:path w="1238250" h="0">
                <a:moveTo>
                  <a:pt x="0" y="0"/>
                </a:moveTo>
                <a:lnTo>
                  <a:pt x="1238250" y="0"/>
                </a:lnTo>
              </a:path>
            </a:pathLst>
          </a:custGeom>
          <a:noFill/>
          <a:ln w="9360">
            <a:solidFill>
              <a:srgbClr val="ffff7b"/>
            </a:solidFill>
            <a:round/>
          </a:ln>
        </p:spPr>
        <p:style>
          <a:lnRef idx="0"/>
          <a:fillRef idx="0"/>
          <a:effectRef idx="0"/>
          <a:fontRef idx="minor"/>
        </p:style>
      </p:sp>
      <p:sp>
        <p:nvSpPr>
          <p:cNvPr id="672" name="CustomShape 199"/>
          <p:cNvSpPr/>
          <p:nvPr/>
        </p:nvSpPr>
        <p:spPr>
          <a:xfrm>
            <a:off x="2124000" y="3633840"/>
            <a:ext cx="1238040" cy="360"/>
          </a:xfrm>
          <a:custGeom>
            <a:avLst/>
            <a:gdLst/>
            <a:ahLst/>
            <a:rect l="l" t="t" r="r" b="b"/>
            <a:pathLst>
              <a:path w="1238250" h="0">
                <a:moveTo>
                  <a:pt x="0" y="0"/>
                </a:moveTo>
                <a:lnTo>
                  <a:pt x="1238250" y="0"/>
                </a:lnTo>
              </a:path>
            </a:pathLst>
          </a:custGeom>
          <a:noFill/>
          <a:ln w="9360">
            <a:solidFill>
              <a:srgbClr val="ffff7e"/>
            </a:solidFill>
            <a:round/>
          </a:ln>
        </p:spPr>
        <p:style>
          <a:lnRef idx="0"/>
          <a:fillRef idx="0"/>
          <a:effectRef idx="0"/>
          <a:fontRef idx="minor"/>
        </p:style>
      </p:sp>
      <p:sp>
        <p:nvSpPr>
          <p:cNvPr id="673" name="CustomShape 200"/>
          <p:cNvSpPr/>
          <p:nvPr/>
        </p:nvSpPr>
        <p:spPr>
          <a:xfrm>
            <a:off x="2124000" y="3643200"/>
            <a:ext cx="1238040" cy="360"/>
          </a:xfrm>
          <a:custGeom>
            <a:avLst/>
            <a:gdLst/>
            <a:ahLst/>
            <a:rect l="l" t="t" r="r" b="b"/>
            <a:pathLst>
              <a:path w="1238250" h="0">
                <a:moveTo>
                  <a:pt x="0" y="0"/>
                </a:moveTo>
                <a:lnTo>
                  <a:pt x="1238250" y="0"/>
                </a:lnTo>
              </a:path>
            </a:pathLst>
          </a:custGeom>
          <a:noFill/>
          <a:ln w="9360">
            <a:solidFill>
              <a:srgbClr val="ffff81"/>
            </a:solidFill>
            <a:round/>
          </a:ln>
        </p:spPr>
        <p:style>
          <a:lnRef idx="0"/>
          <a:fillRef idx="0"/>
          <a:effectRef idx="0"/>
          <a:fontRef idx="minor"/>
        </p:style>
      </p:sp>
      <p:sp>
        <p:nvSpPr>
          <p:cNvPr id="674" name="CustomShape 201"/>
          <p:cNvSpPr/>
          <p:nvPr/>
        </p:nvSpPr>
        <p:spPr>
          <a:xfrm>
            <a:off x="2124000" y="3652920"/>
            <a:ext cx="1238040" cy="360"/>
          </a:xfrm>
          <a:custGeom>
            <a:avLst/>
            <a:gdLst/>
            <a:ahLst/>
            <a:rect l="l" t="t" r="r" b="b"/>
            <a:pathLst>
              <a:path w="1238250" h="0">
                <a:moveTo>
                  <a:pt x="0" y="0"/>
                </a:moveTo>
                <a:lnTo>
                  <a:pt x="1238250" y="0"/>
                </a:lnTo>
              </a:path>
            </a:pathLst>
          </a:custGeom>
          <a:noFill/>
          <a:ln w="9360">
            <a:solidFill>
              <a:srgbClr val="ffff85"/>
            </a:solidFill>
            <a:round/>
          </a:ln>
        </p:spPr>
        <p:style>
          <a:lnRef idx="0"/>
          <a:fillRef idx="0"/>
          <a:effectRef idx="0"/>
          <a:fontRef idx="minor"/>
        </p:style>
      </p:sp>
      <p:sp>
        <p:nvSpPr>
          <p:cNvPr id="675" name="CustomShape 202"/>
          <p:cNvSpPr/>
          <p:nvPr/>
        </p:nvSpPr>
        <p:spPr>
          <a:xfrm>
            <a:off x="2124000" y="3662280"/>
            <a:ext cx="1238040" cy="360"/>
          </a:xfrm>
          <a:custGeom>
            <a:avLst/>
            <a:gdLst/>
            <a:ahLst/>
            <a:rect l="l" t="t" r="r" b="b"/>
            <a:pathLst>
              <a:path w="1238250" h="0">
                <a:moveTo>
                  <a:pt x="0" y="0"/>
                </a:moveTo>
                <a:lnTo>
                  <a:pt x="1238250" y="0"/>
                </a:lnTo>
              </a:path>
            </a:pathLst>
          </a:custGeom>
          <a:noFill/>
          <a:ln w="9360">
            <a:solidFill>
              <a:srgbClr val="ffff86"/>
            </a:solidFill>
            <a:round/>
          </a:ln>
        </p:spPr>
        <p:style>
          <a:lnRef idx="0"/>
          <a:fillRef idx="0"/>
          <a:effectRef idx="0"/>
          <a:fontRef idx="minor"/>
        </p:style>
      </p:sp>
      <p:sp>
        <p:nvSpPr>
          <p:cNvPr id="676" name="CustomShape 203"/>
          <p:cNvSpPr/>
          <p:nvPr/>
        </p:nvSpPr>
        <p:spPr>
          <a:xfrm>
            <a:off x="2124000" y="3672000"/>
            <a:ext cx="1238040" cy="360"/>
          </a:xfrm>
          <a:custGeom>
            <a:avLst/>
            <a:gdLst/>
            <a:ahLst/>
            <a:rect l="l" t="t" r="r" b="b"/>
            <a:pathLst>
              <a:path w="1238250" h="0">
                <a:moveTo>
                  <a:pt x="0" y="0"/>
                </a:moveTo>
                <a:lnTo>
                  <a:pt x="1238250" y="0"/>
                </a:lnTo>
              </a:path>
            </a:pathLst>
          </a:custGeom>
          <a:noFill/>
          <a:ln w="9360">
            <a:solidFill>
              <a:srgbClr val="ffff8a"/>
            </a:solidFill>
            <a:round/>
          </a:ln>
        </p:spPr>
        <p:style>
          <a:lnRef idx="0"/>
          <a:fillRef idx="0"/>
          <a:effectRef idx="0"/>
          <a:fontRef idx="minor"/>
        </p:style>
      </p:sp>
      <p:sp>
        <p:nvSpPr>
          <p:cNvPr id="677" name="CustomShape 204"/>
          <p:cNvSpPr/>
          <p:nvPr/>
        </p:nvSpPr>
        <p:spPr>
          <a:xfrm>
            <a:off x="2124000" y="3681360"/>
            <a:ext cx="1238040" cy="360"/>
          </a:xfrm>
          <a:custGeom>
            <a:avLst/>
            <a:gdLst/>
            <a:ahLst/>
            <a:rect l="l" t="t" r="r" b="b"/>
            <a:pathLst>
              <a:path w="1238250" h="0">
                <a:moveTo>
                  <a:pt x="0" y="0"/>
                </a:moveTo>
                <a:lnTo>
                  <a:pt x="1238250" y="0"/>
                </a:lnTo>
              </a:path>
            </a:pathLst>
          </a:custGeom>
          <a:noFill/>
          <a:ln w="9360">
            <a:solidFill>
              <a:srgbClr val="ffff8c"/>
            </a:solidFill>
            <a:round/>
          </a:ln>
        </p:spPr>
        <p:style>
          <a:lnRef idx="0"/>
          <a:fillRef idx="0"/>
          <a:effectRef idx="0"/>
          <a:fontRef idx="minor"/>
        </p:style>
      </p:sp>
      <p:sp>
        <p:nvSpPr>
          <p:cNvPr id="678" name="CustomShape 205"/>
          <p:cNvSpPr/>
          <p:nvPr/>
        </p:nvSpPr>
        <p:spPr>
          <a:xfrm>
            <a:off x="2124000" y="3691080"/>
            <a:ext cx="1238040" cy="360"/>
          </a:xfrm>
          <a:custGeom>
            <a:avLst/>
            <a:gdLst/>
            <a:ahLst/>
            <a:rect l="l" t="t" r="r" b="b"/>
            <a:pathLst>
              <a:path w="1238250" h="0">
                <a:moveTo>
                  <a:pt x="0" y="0"/>
                </a:moveTo>
                <a:lnTo>
                  <a:pt x="1238250" y="0"/>
                </a:lnTo>
              </a:path>
            </a:pathLst>
          </a:custGeom>
          <a:noFill/>
          <a:ln w="9360">
            <a:solidFill>
              <a:srgbClr val="ffff8f"/>
            </a:solidFill>
            <a:round/>
          </a:ln>
        </p:spPr>
        <p:style>
          <a:lnRef idx="0"/>
          <a:fillRef idx="0"/>
          <a:effectRef idx="0"/>
          <a:fontRef idx="minor"/>
        </p:style>
      </p:sp>
      <p:sp>
        <p:nvSpPr>
          <p:cNvPr id="679" name="CustomShape 206"/>
          <p:cNvSpPr/>
          <p:nvPr/>
        </p:nvSpPr>
        <p:spPr>
          <a:xfrm>
            <a:off x="2124000" y="3700440"/>
            <a:ext cx="1238040" cy="360"/>
          </a:xfrm>
          <a:custGeom>
            <a:avLst/>
            <a:gdLst/>
            <a:ahLst/>
            <a:rect l="l" t="t" r="r" b="b"/>
            <a:pathLst>
              <a:path w="1238250" h="0">
                <a:moveTo>
                  <a:pt x="0" y="0"/>
                </a:moveTo>
                <a:lnTo>
                  <a:pt x="1238250" y="0"/>
                </a:lnTo>
              </a:path>
            </a:pathLst>
          </a:custGeom>
          <a:noFill/>
          <a:ln w="9360">
            <a:solidFill>
              <a:srgbClr val="ffff91"/>
            </a:solidFill>
            <a:round/>
          </a:ln>
        </p:spPr>
        <p:style>
          <a:lnRef idx="0"/>
          <a:fillRef idx="0"/>
          <a:effectRef idx="0"/>
          <a:fontRef idx="minor"/>
        </p:style>
      </p:sp>
      <p:sp>
        <p:nvSpPr>
          <p:cNvPr id="680" name="CustomShape 207"/>
          <p:cNvSpPr/>
          <p:nvPr/>
        </p:nvSpPr>
        <p:spPr>
          <a:xfrm>
            <a:off x="2124000" y="3710160"/>
            <a:ext cx="1238040" cy="360"/>
          </a:xfrm>
          <a:custGeom>
            <a:avLst/>
            <a:gdLst/>
            <a:ahLst/>
            <a:rect l="l" t="t" r="r" b="b"/>
            <a:pathLst>
              <a:path w="1238250" h="0">
                <a:moveTo>
                  <a:pt x="0" y="0"/>
                </a:moveTo>
                <a:lnTo>
                  <a:pt x="1238250" y="0"/>
                </a:lnTo>
              </a:path>
            </a:pathLst>
          </a:custGeom>
          <a:noFill/>
          <a:ln w="9360">
            <a:solidFill>
              <a:srgbClr val="ffff94"/>
            </a:solidFill>
            <a:round/>
          </a:ln>
        </p:spPr>
        <p:style>
          <a:lnRef idx="0"/>
          <a:fillRef idx="0"/>
          <a:effectRef idx="0"/>
          <a:fontRef idx="minor"/>
        </p:style>
      </p:sp>
      <p:sp>
        <p:nvSpPr>
          <p:cNvPr id="681" name="CustomShape 208"/>
          <p:cNvSpPr/>
          <p:nvPr/>
        </p:nvSpPr>
        <p:spPr>
          <a:xfrm>
            <a:off x="2124000" y="3719520"/>
            <a:ext cx="1238040" cy="360"/>
          </a:xfrm>
          <a:custGeom>
            <a:avLst/>
            <a:gdLst/>
            <a:ahLst/>
            <a:rect l="l" t="t" r="r" b="b"/>
            <a:pathLst>
              <a:path w="1238250" h="0">
                <a:moveTo>
                  <a:pt x="0" y="0"/>
                </a:moveTo>
                <a:lnTo>
                  <a:pt x="1238250" y="0"/>
                </a:lnTo>
              </a:path>
            </a:pathLst>
          </a:custGeom>
          <a:noFill/>
          <a:ln w="9360">
            <a:solidFill>
              <a:srgbClr val="ffff98"/>
            </a:solidFill>
            <a:round/>
          </a:ln>
        </p:spPr>
        <p:style>
          <a:lnRef idx="0"/>
          <a:fillRef idx="0"/>
          <a:effectRef idx="0"/>
          <a:fontRef idx="minor"/>
        </p:style>
      </p:sp>
      <p:sp>
        <p:nvSpPr>
          <p:cNvPr id="682" name="CustomShape 209"/>
          <p:cNvSpPr/>
          <p:nvPr/>
        </p:nvSpPr>
        <p:spPr>
          <a:xfrm>
            <a:off x="2124000" y="3728880"/>
            <a:ext cx="1238040" cy="360"/>
          </a:xfrm>
          <a:custGeom>
            <a:avLst/>
            <a:gdLst/>
            <a:ahLst/>
            <a:rect l="l" t="t" r="r" b="b"/>
            <a:pathLst>
              <a:path w="1238250" h="0">
                <a:moveTo>
                  <a:pt x="0" y="0"/>
                </a:moveTo>
                <a:lnTo>
                  <a:pt x="1238250" y="0"/>
                </a:lnTo>
              </a:path>
            </a:pathLst>
          </a:custGeom>
          <a:noFill/>
          <a:ln w="9360">
            <a:solidFill>
              <a:srgbClr val="ffff9a"/>
            </a:solidFill>
            <a:round/>
          </a:ln>
        </p:spPr>
        <p:style>
          <a:lnRef idx="0"/>
          <a:fillRef idx="0"/>
          <a:effectRef idx="0"/>
          <a:fontRef idx="minor"/>
        </p:style>
      </p:sp>
      <p:sp>
        <p:nvSpPr>
          <p:cNvPr id="683" name="CustomShape 210"/>
          <p:cNvSpPr/>
          <p:nvPr/>
        </p:nvSpPr>
        <p:spPr>
          <a:xfrm>
            <a:off x="2124000" y="3738600"/>
            <a:ext cx="1238040" cy="360"/>
          </a:xfrm>
          <a:custGeom>
            <a:avLst/>
            <a:gdLst/>
            <a:ahLst/>
            <a:rect l="l" t="t" r="r" b="b"/>
            <a:pathLst>
              <a:path w="1238250" h="0">
                <a:moveTo>
                  <a:pt x="0" y="0"/>
                </a:moveTo>
                <a:lnTo>
                  <a:pt x="1238250" y="0"/>
                </a:lnTo>
              </a:path>
            </a:pathLst>
          </a:custGeom>
          <a:noFill/>
          <a:ln w="9360">
            <a:solidFill>
              <a:srgbClr val="ffff9d"/>
            </a:solidFill>
            <a:round/>
          </a:ln>
        </p:spPr>
        <p:style>
          <a:lnRef idx="0"/>
          <a:fillRef idx="0"/>
          <a:effectRef idx="0"/>
          <a:fontRef idx="minor"/>
        </p:style>
      </p:sp>
      <p:sp>
        <p:nvSpPr>
          <p:cNvPr id="684" name="CustomShape 211"/>
          <p:cNvSpPr/>
          <p:nvPr/>
        </p:nvSpPr>
        <p:spPr>
          <a:xfrm>
            <a:off x="2124000" y="3747960"/>
            <a:ext cx="1238040" cy="360"/>
          </a:xfrm>
          <a:custGeom>
            <a:avLst/>
            <a:gdLst/>
            <a:ahLst/>
            <a:rect l="l" t="t" r="r" b="b"/>
            <a:pathLst>
              <a:path w="1238250" h="0">
                <a:moveTo>
                  <a:pt x="0" y="0"/>
                </a:moveTo>
                <a:lnTo>
                  <a:pt x="1238250" y="0"/>
                </a:lnTo>
              </a:path>
            </a:pathLst>
          </a:custGeom>
          <a:noFill/>
          <a:ln w="9360">
            <a:solidFill>
              <a:srgbClr val="ffffa1"/>
            </a:solidFill>
            <a:round/>
          </a:ln>
        </p:spPr>
        <p:style>
          <a:lnRef idx="0"/>
          <a:fillRef idx="0"/>
          <a:effectRef idx="0"/>
          <a:fontRef idx="minor"/>
        </p:style>
      </p:sp>
      <p:sp>
        <p:nvSpPr>
          <p:cNvPr id="685" name="CustomShape 212"/>
          <p:cNvSpPr/>
          <p:nvPr/>
        </p:nvSpPr>
        <p:spPr>
          <a:xfrm>
            <a:off x="2124000" y="3757680"/>
            <a:ext cx="1238040" cy="360"/>
          </a:xfrm>
          <a:custGeom>
            <a:avLst/>
            <a:gdLst/>
            <a:ahLst/>
            <a:rect l="l" t="t" r="r" b="b"/>
            <a:pathLst>
              <a:path w="1238250" h="0">
                <a:moveTo>
                  <a:pt x="0" y="0"/>
                </a:moveTo>
                <a:lnTo>
                  <a:pt x="1238250" y="0"/>
                </a:lnTo>
              </a:path>
            </a:pathLst>
          </a:custGeom>
          <a:noFill/>
          <a:ln w="9360">
            <a:solidFill>
              <a:srgbClr val="ffffa2"/>
            </a:solidFill>
            <a:round/>
          </a:ln>
        </p:spPr>
        <p:style>
          <a:lnRef idx="0"/>
          <a:fillRef idx="0"/>
          <a:effectRef idx="0"/>
          <a:fontRef idx="minor"/>
        </p:style>
      </p:sp>
      <p:sp>
        <p:nvSpPr>
          <p:cNvPr id="686" name="CustomShape 213"/>
          <p:cNvSpPr/>
          <p:nvPr/>
        </p:nvSpPr>
        <p:spPr>
          <a:xfrm>
            <a:off x="2124000" y="3767040"/>
            <a:ext cx="1238040" cy="360"/>
          </a:xfrm>
          <a:custGeom>
            <a:avLst/>
            <a:gdLst/>
            <a:ahLst/>
            <a:rect l="l" t="t" r="r" b="b"/>
            <a:pathLst>
              <a:path w="1238250" h="0">
                <a:moveTo>
                  <a:pt x="0" y="0"/>
                </a:moveTo>
                <a:lnTo>
                  <a:pt x="1238250" y="0"/>
                </a:lnTo>
              </a:path>
            </a:pathLst>
          </a:custGeom>
          <a:noFill/>
          <a:ln w="9360">
            <a:solidFill>
              <a:srgbClr val="ffffa6"/>
            </a:solidFill>
            <a:round/>
          </a:ln>
        </p:spPr>
        <p:style>
          <a:lnRef idx="0"/>
          <a:fillRef idx="0"/>
          <a:effectRef idx="0"/>
          <a:fontRef idx="minor"/>
        </p:style>
      </p:sp>
      <p:sp>
        <p:nvSpPr>
          <p:cNvPr id="687" name="CustomShape 214"/>
          <p:cNvSpPr/>
          <p:nvPr/>
        </p:nvSpPr>
        <p:spPr>
          <a:xfrm>
            <a:off x="2124000" y="3776760"/>
            <a:ext cx="1238040" cy="360"/>
          </a:xfrm>
          <a:custGeom>
            <a:avLst/>
            <a:gdLst/>
            <a:ahLst/>
            <a:rect l="l" t="t" r="r" b="b"/>
            <a:pathLst>
              <a:path w="1238250" h="0">
                <a:moveTo>
                  <a:pt x="0" y="0"/>
                </a:moveTo>
                <a:lnTo>
                  <a:pt x="1238250" y="0"/>
                </a:lnTo>
              </a:path>
            </a:pathLst>
          </a:custGeom>
          <a:noFill/>
          <a:ln w="9360">
            <a:solidFill>
              <a:srgbClr val="ffffa7"/>
            </a:solidFill>
            <a:round/>
          </a:ln>
        </p:spPr>
        <p:style>
          <a:lnRef idx="0"/>
          <a:fillRef idx="0"/>
          <a:effectRef idx="0"/>
          <a:fontRef idx="minor"/>
        </p:style>
      </p:sp>
      <p:sp>
        <p:nvSpPr>
          <p:cNvPr id="688" name="CustomShape 215"/>
          <p:cNvSpPr/>
          <p:nvPr/>
        </p:nvSpPr>
        <p:spPr>
          <a:xfrm>
            <a:off x="2124000" y="3786120"/>
            <a:ext cx="1238040" cy="360"/>
          </a:xfrm>
          <a:custGeom>
            <a:avLst/>
            <a:gdLst/>
            <a:ahLst/>
            <a:rect l="l" t="t" r="r" b="b"/>
            <a:pathLst>
              <a:path w="1238250" h="0">
                <a:moveTo>
                  <a:pt x="0" y="0"/>
                </a:moveTo>
                <a:lnTo>
                  <a:pt x="1238250" y="0"/>
                </a:lnTo>
              </a:path>
            </a:pathLst>
          </a:custGeom>
          <a:noFill/>
          <a:ln w="9360">
            <a:solidFill>
              <a:srgbClr val="ffffab"/>
            </a:solidFill>
            <a:round/>
          </a:ln>
        </p:spPr>
        <p:style>
          <a:lnRef idx="0"/>
          <a:fillRef idx="0"/>
          <a:effectRef idx="0"/>
          <a:fontRef idx="minor"/>
        </p:style>
      </p:sp>
      <p:sp>
        <p:nvSpPr>
          <p:cNvPr id="689" name="CustomShape 216"/>
          <p:cNvSpPr/>
          <p:nvPr/>
        </p:nvSpPr>
        <p:spPr>
          <a:xfrm>
            <a:off x="2124000" y="3795840"/>
            <a:ext cx="1238040" cy="360"/>
          </a:xfrm>
          <a:custGeom>
            <a:avLst/>
            <a:gdLst/>
            <a:ahLst/>
            <a:rect l="l" t="t" r="r" b="b"/>
            <a:pathLst>
              <a:path w="1238250" h="0">
                <a:moveTo>
                  <a:pt x="0" y="0"/>
                </a:moveTo>
                <a:lnTo>
                  <a:pt x="1238250" y="0"/>
                </a:lnTo>
              </a:path>
            </a:pathLst>
          </a:custGeom>
          <a:noFill/>
          <a:ln w="9360">
            <a:solidFill>
              <a:srgbClr val="ffffac"/>
            </a:solidFill>
            <a:round/>
          </a:ln>
        </p:spPr>
        <p:style>
          <a:lnRef idx="0"/>
          <a:fillRef idx="0"/>
          <a:effectRef idx="0"/>
          <a:fontRef idx="minor"/>
        </p:style>
      </p:sp>
      <p:sp>
        <p:nvSpPr>
          <p:cNvPr id="690" name="CustomShape 217"/>
          <p:cNvSpPr/>
          <p:nvPr/>
        </p:nvSpPr>
        <p:spPr>
          <a:xfrm>
            <a:off x="2124000" y="3805200"/>
            <a:ext cx="1238040" cy="360"/>
          </a:xfrm>
          <a:custGeom>
            <a:avLst/>
            <a:gdLst/>
            <a:ahLst/>
            <a:rect l="l" t="t" r="r" b="b"/>
            <a:pathLst>
              <a:path w="1238250" h="0">
                <a:moveTo>
                  <a:pt x="0" y="0"/>
                </a:moveTo>
                <a:lnTo>
                  <a:pt x="1238250" y="0"/>
                </a:lnTo>
              </a:path>
            </a:pathLst>
          </a:custGeom>
          <a:noFill/>
          <a:ln w="9360">
            <a:solidFill>
              <a:srgbClr val="ffffb0"/>
            </a:solidFill>
            <a:round/>
          </a:ln>
        </p:spPr>
        <p:style>
          <a:lnRef idx="0"/>
          <a:fillRef idx="0"/>
          <a:effectRef idx="0"/>
          <a:fontRef idx="minor"/>
        </p:style>
      </p:sp>
      <p:sp>
        <p:nvSpPr>
          <p:cNvPr id="691" name="CustomShape 218"/>
          <p:cNvSpPr/>
          <p:nvPr/>
        </p:nvSpPr>
        <p:spPr>
          <a:xfrm>
            <a:off x="2124000" y="3814920"/>
            <a:ext cx="1238040" cy="360"/>
          </a:xfrm>
          <a:custGeom>
            <a:avLst/>
            <a:gdLst/>
            <a:ahLst/>
            <a:rect l="l" t="t" r="r" b="b"/>
            <a:pathLst>
              <a:path w="1238250" h="0">
                <a:moveTo>
                  <a:pt x="0" y="0"/>
                </a:moveTo>
                <a:lnTo>
                  <a:pt x="1238250" y="0"/>
                </a:lnTo>
              </a:path>
            </a:pathLst>
          </a:custGeom>
          <a:noFill/>
          <a:ln w="9360">
            <a:solidFill>
              <a:srgbClr val="ffffb1"/>
            </a:solidFill>
            <a:round/>
          </a:ln>
        </p:spPr>
        <p:style>
          <a:lnRef idx="0"/>
          <a:fillRef idx="0"/>
          <a:effectRef idx="0"/>
          <a:fontRef idx="minor"/>
        </p:style>
      </p:sp>
      <p:sp>
        <p:nvSpPr>
          <p:cNvPr id="692" name="CustomShape 219"/>
          <p:cNvSpPr/>
          <p:nvPr/>
        </p:nvSpPr>
        <p:spPr>
          <a:xfrm>
            <a:off x="2124000" y="3824280"/>
            <a:ext cx="1238040" cy="360"/>
          </a:xfrm>
          <a:custGeom>
            <a:avLst/>
            <a:gdLst/>
            <a:ahLst/>
            <a:rect l="l" t="t" r="r" b="b"/>
            <a:pathLst>
              <a:path w="1238250" h="0">
                <a:moveTo>
                  <a:pt x="0" y="0"/>
                </a:moveTo>
                <a:lnTo>
                  <a:pt x="1238250" y="0"/>
                </a:lnTo>
              </a:path>
            </a:pathLst>
          </a:custGeom>
          <a:noFill/>
          <a:ln w="9360">
            <a:solidFill>
              <a:srgbClr val="ffffb5"/>
            </a:solidFill>
            <a:round/>
          </a:ln>
        </p:spPr>
        <p:style>
          <a:lnRef idx="0"/>
          <a:fillRef idx="0"/>
          <a:effectRef idx="0"/>
          <a:fontRef idx="minor"/>
        </p:style>
      </p:sp>
      <p:sp>
        <p:nvSpPr>
          <p:cNvPr id="693" name="CustomShape 220"/>
          <p:cNvSpPr/>
          <p:nvPr/>
        </p:nvSpPr>
        <p:spPr>
          <a:xfrm>
            <a:off x="2124000" y="3833640"/>
            <a:ext cx="1238040" cy="360"/>
          </a:xfrm>
          <a:custGeom>
            <a:avLst/>
            <a:gdLst/>
            <a:ahLst/>
            <a:rect l="l" t="t" r="r" b="b"/>
            <a:pathLst>
              <a:path w="1238250" h="0">
                <a:moveTo>
                  <a:pt x="0" y="0"/>
                </a:moveTo>
                <a:lnTo>
                  <a:pt x="1238250" y="0"/>
                </a:lnTo>
              </a:path>
            </a:pathLst>
          </a:custGeom>
          <a:noFill/>
          <a:ln w="9360">
            <a:solidFill>
              <a:srgbClr val="ffffb8"/>
            </a:solidFill>
            <a:round/>
          </a:ln>
        </p:spPr>
        <p:style>
          <a:lnRef idx="0"/>
          <a:fillRef idx="0"/>
          <a:effectRef idx="0"/>
          <a:fontRef idx="minor"/>
        </p:style>
      </p:sp>
      <p:sp>
        <p:nvSpPr>
          <p:cNvPr id="694" name="CustomShape 221"/>
          <p:cNvSpPr/>
          <p:nvPr/>
        </p:nvSpPr>
        <p:spPr>
          <a:xfrm>
            <a:off x="2124000" y="3843360"/>
            <a:ext cx="1238040" cy="360"/>
          </a:xfrm>
          <a:custGeom>
            <a:avLst/>
            <a:gdLst/>
            <a:ahLst/>
            <a:rect l="l" t="t" r="r" b="b"/>
            <a:pathLst>
              <a:path w="1238250" h="0">
                <a:moveTo>
                  <a:pt x="0" y="0"/>
                </a:moveTo>
                <a:lnTo>
                  <a:pt x="1238250" y="0"/>
                </a:lnTo>
              </a:path>
            </a:pathLst>
          </a:custGeom>
          <a:noFill/>
          <a:ln w="9360">
            <a:solidFill>
              <a:srgbClr val="ffffb9"/>
            </a:solidFill>
            <a:round/>
          </a:ln>
        </p:spPr>
        <p:style>
          <a:lnRef idx="0"/>
          <a:fillRef idx="0"/>
          <a:effectRef idx="0"/>
          <a:fontRef idx="minor"/>
        </p:style>
      </p:sp>
      <p:sp>
        <p:nvSpPr>
          <p:cNvPr id="695" name="CustomShape 222"/>
          <p:cNvSpPr/>
          <p:nvPr/>
        </p:nvSpPr>
        <p:spPr>
          <a:xfrm>
            <a:off x="2124000" y="3852720"/>
            <a:ext cx="1238040" cy="360"/>
          </a:xfrm>
          <a:custGeom>
            <a:avLst/>
            <a:gdLst/>
            <a:ahLst/>
            <a:rect l="l" t="t" r="r" b="b"/>
            <a:pathLst>
              <a:path w="1238250" h="0">
                <a:moveTo>
                  <a:pt x="0" y="0"/>
                </a:moveTo>
                <a:lnTo>
                  <a:pt x="1238250" y="0"/>
                </a:lnTo>
              </a:path>
            </a:pathLst>
          </a:custGeom>
          <a:noFill/>
          <a:ln w="9360">
            <a:solidFill>
              <a:srgbClr val="ffffbc"/>
            </a:solidFill>
            <a:round/>
          </a:ln>
        </p:spPr>
        <p:style>
          <a:lnRef idx="0"/>
          <a:fillRef idx="0"/>
          <a:effectRef idx="0"/>
          <a:fontRef idx="minor"/>
        </p:style>
      </p:sp>
      <p:sp>
        <p:nvSpPr>
          <p:cNvPr id="696" name="CustomShape 223"/>
          <p:cNvSpPr/>
          <p:nvPr/>
        </p:nvSpPr>
        <p:spPr>
          <a:xfrm>
            <a:off x="2124000" y="3862440"/>
            <a:ext cx="1238040" cy="360"/>
          </a:xfrm>
          <a:custGeom>
            <a:avLst/>
            <a:gdLst/>
            <a:ahLst/>
            <a:rect l="l" t="t" r="r" b="b"/>
            <a:pathLst>
              <a:path w="1238250" h="0">
                <a:moveTo>
                  <a:pt x="0" y="0"/>
                </a:moveTo>
                <a:lnTo>
                  <a:pt x="1238250" y="0"/>
                </a:lnTo>
              </a:path>
            </a:pathLst>
          </a:custGeom>
          <a:noFill/>
          <a:ln w="9360">
            <a:solidFill>
              <a:srgbClr val="ffffbe"/>
            </a:solidFill>
            <a:round/>
          </a:ln>
        </p:spPr>
        <p:style>
          <a:lnRef idx="0"/>
          <a:fillRef idx="0"/>
          <a:effectRef idx="0"/>
          <a:fontRef idx="minor"/>
        </p:style>
      </p:sp>
      <p:sp>
        <p:nvSpPr>
          <p:cNvPr id="697" name="CustomShape 224"/>
          <p:cNvSpPr/>
          <p:nvPr/>
        </p:nvSpPr>
        <p:spPr>
          <a:xfrm>
            <a:off x="2124000" y="3871800"/>
            <a:ext cx="1238040" cy="360"/>
          </a:xfrm>
          <a:custGeom>
            <a:avLst/>
            <a:gdLst/>
            <a:ahLst/>
            <a:rect l="l" t="t" r="r" b="b"/>
            <a:pathLst>
              <a:path w="1238250" h="0">
                <a:moveTo>
                  <a:pt x="0" y="0"/>
                </a:moveTo>
                <a:lnTo>
                  <a:pt x="1238250" y="0"/>
                </a:lnTo>
              </a:path>
            </a:pathLst>
          </a:custGeom>
          <a:noFill/>
          <a:ln w="9360">
            <a:solidFill>
              <a:srgbClr val="ffffc1"/>
            </a:solidFill>
            <a:round/>
          </a:ln>
        </p:spPr>
        <p:style>
          <a:lnRef idx="0"/>
          <a:fillRef idx="0"/>
          <a:effectRef idx="0"/>
          <a:fontRef idx="minor"/>
        </p:style>
      </p:sp>
      <p:sp>
        <p:nvSpPr>
          <p:cNvPr id="698" name="CustomShape 225"/>
          <p:cNvSpPr/>
          <p:nvPr/>
        </p:nvSpPr>
        <p:spPr>
          <a:xfrm>
            <a:off x="2124000" y="3881520"/>
            <a:ext cx="1238040" cy="360"/>
          </a:xfrm>
          <a:custGeom>
            <a:avLst/>
            <a:gdLst/>
            <a:ahLst/>
            <a:rect l="l" t="t" r="r" b="b"/>
            <a:pathLst>
              <a:path w="1238250" h="0">
                <a:moveTo>
                  <a:pt x="0" y="0"/>
                </a:moveTo>
                <a:lnTo>
                  <a:pt x="1238250" y="0"/>
                </a:lnTo>
              </a:path>
            </a:pathLst>
          </a:custGeom>
          <a:noFill/>
          <a:ln w="9360">
            <a:solidFill>
              <a:srgbClr val="ffffc2"/>
            </a:solidFill>
            <a:round/>
          </a:ln>
        </p:spPr>
        <p:style>
          <a:lnRef idx="0"/>
          <a:fillRef idx="0"/>
          <a:effectRef idx="0"/>
          <a:fontRef idx="minor"/>
        </p:style>
      </p:sp>
      <p:sp>
        <p:nvSpPr>
          <p:cNvPr id="699" name="CustomShape 226"/>
          <p:cNvSpPr/>
          <p:nvPr/>
        </p:nvSpPr>
        <p:spPr>
          <a:xfrm>
            <a:off x="2124000" y="3890880"/>
            <a:ext cx="1238040" cy="360"/>
          </a:xfrm>
          <a:custGeom>
            <a:avLst/>
            <a:gdLst/>
            <a:ahLst/>
            <a:rect l="l" t="t" r="r" b="b"/>
            <a:pathLst>
              <a:path w="1238250" h="0">
                <a:moveTo>
                  <a:pt x="0" y="0"/>
                </a:moveTo>
                <a:lnTo>
                  <a:pt x="1238250" y="0"/>
                </a:lnTo>
              </a:path>
            </a:pathLst>
          </a:custGeom>
          <a:noFill/>
          <a:ln w="9360">
            <a:solidFill>
              <a:srgbClr val="ffffc4"/>
            </a:solidFill>
            <a:round/>
          </a:ln>
        </p:spPr>
        <p:style>
          <a:lnRef idx="0"/>
          <a:fillRef idx="0"/>
          <a:effectRef idx="0"/>
          <a:fontRef idx="minor"/>
        </p:style>
      </p:sp>
      <p:sp>
        <p:nvSpPr>
          <p:cNvPr id="700" name="CustomShape 227"/>
          <p:cNvSpPr/>
          <p:nvPr/>
        </p:nvSpPr>
        <p:spPr>
          <a:xfrm>
            <a:off x="2124000" y="3900600"/>
            <a:ext cx="1238040" cy="360"/>
          </a:xfrm>
          <a:custGeom>
            <a:avLst/>
            <a:gdLst/>
            <a:ahLst/>
            <a:rect l="l" t="t" r="r" b="b"/>
            <a:pathLst>
              <a:path w="1238250" h="0">
                <a:moveTo>
                  <a:pt x="0" y="0"/>
                </a:moveTo>
                <a:lnTo>
                  <a:pt x="1238250" y="0"/>
                </a:lnTo>
              </a:path>
            </a:pathLst>
          </a:custGeom>
          <a:noFill/>
          <a:ln w="9360">
            <a:solidFill>
              <a:srgbClr val="ffffc7"/>
            </a:solidFill>
            <a:round/>
          </a:ln>
        </p:spPr>
        <p:style>
          <a:lnRef idx="0"/>
          <a:fillRef idx="0"/>
          <a:effectRef idx="0"/>
          <a:fontRef idx="minor"/>
        </p:style>
      </p:sp>
      <p:sp>
        <p:nvSpPr>
          <p:cNvPr id="701" name="CustomShape 228"/>
          <p:cNvSpPr/>
          <p:nvPr/>
        </p:nvSpPr>
        <p:spPr>
          <a:xfrm>
            <a:off x="2124000" y="3909960"/>
            <a:ext cx="1238040" cy="360"/>
          </a:xfrm>
          <a:custGeom>
            <a:avLst/>
            <a:gdLst/>
            <a:ahLst/>
            <a:rect l="l" t="t" r="r" b="b"/>
            <a:pathLst>
              <a:path w="1238250" h="0">
                <a:moveTo>
                  <a:pt x="0" y="0"/>
                </a:moveTo>
                <a:lnTo>
                  <a:pt x="1238250" y="0"/>
                </a:lnTo>
              </a:path>
            </a:pathLst>
          </a:custGeom>
          <a:noFill/>
          <a:ln w="9360">
            <a:solidFill>
              <a:srgbClr val="ffffc8"/>
            </a:solidFill>
            <a:round/>
          </a:ln>
        </p:spPr>
        <p:style>
          <a:lnRef idx="0"/>
          <a:fillRef idx="0"/>
          <a:effectRef idx="0"/>
          <a:fontRef idx="minor"/>
        </p:style>
      </p:sp>
      <p:sp>
        <p:nvSpPr>
          <p:cNvPr id="702" name="CustomShape 229"/>
          <p:cNvSpPr/>
          <p:nvPr/>
        </p:nvSpPr>
        <p:spPr>
          <a:xfrm>
            <a:off x="2124000" y="3919680"/>
            <a:ext cx="1238040" cy="360"/>
          </a:xfrm>
          <a:custGeom>
            <a:avLst/>
            <a:gdLst/>
            <a:ahLst/>
            <a:rect l="l" t="t" r="r" b="b"/>
            <a:pathLst>
              <a:path w="1238250" h="0">
                <a:moveTo>
                  <a:pt x="0" y="0"/>
                </a:moveTo>
                <a:lnTo>
                  <a:pt x="1238250" y="0"/>
                </a:lnTo>
              </a:path>
            </a:pathLst>
          </a:custGeom>
          <a:noFill/>
          <a:ln w="9360">
            <a:solidFill>
              <a:srgbClr val="ffffcc"/>
            </a:solidFill>
            <a:round/>
          </a:ln>
        </p:spPr>
        <p:style>
          <a:lnRef idx="0"/>
          <a:fillRef idx="0"/>
          <a:effectRef idx="0"/>
          <a:fontRef idx="minor"/>
        </p:style>
      </p:sp>
      <p:sp>
        <p:nvSpPr>
          <p:cNvPr id="703" name="CustomShape 230"/>
          <p:cNvSpPr/>
          <p:nvPr/>
        </p:nvSpPr>
        <p:spPr>
          <a:xfrm>
            <a:off x="2124000" y="3929040"/>
            <a:ext cx="1238040" cy="360"/>
          </a:xfrm>
          <a:custGeom>
            <a:avLst/>
            <a:gdLst/>
            <a:ahLst/>
            <a:rect l="l" t="t" r="r" b="b"/>
            <a:pathLst>
              <a:path w="1238250" h="0">
                <a:moveTo>
                  <a:pt x="0" y="0"/>
                </a:moveTo>
                <a:lnTo>
                  <a:pt x="1238250" y="0"/>
                </a:lnTo>
              </a:path>
            </a:pathLst>
          </a:custGeom>
          <a:noFill/>
          <a:ln w="9360">
            <a:solidFill>
              <a:srgbClr val="ffffcd"/>
            </a:solidFill>
            <a:round/>
          </a:ln>
        </p:spPr>
        <p:style>
          <a:lnRef idx="0"/>
          <a:fillRef idx="0"/>
          <a:effectRef idx="0"/>
          <a:fontRef idx="minor"/>
        </p:style>
      </p:sp>
      <p:sp>
        <p:nvSpPr>
          <p:cNvPr id="704" name="CustomShape 231"/>
          <p:cNvSpPr/>
          <p:nvPr/>
        </p:nvSpPr>
        <p:spPr>
          <a:xfrm>
            <a:off x="2124000" y="3938760"/>
            <a:ext cx="1238040" cy="360"/>
          </a:xfrm>
          <a:custGeom>
            <a:avLst/>
            <a:gdLst/>
            <a:ahLst/>
            <a:rect l="l" t="t" r="r" b="b"/>
            <a:pathLst>
              <a:path w="1238250" h="0">
                <a:moveTo>
                  <a:pt x="0" y="0"/>
                </a:moveTo>
                <a:lnTo>
                  <a:pt x="1238250" y="0"/>
                </a:lnTo>
              </a:path>
            </a:pathLst>
          </a:custGeom>
          <a:noFill/>
          <a:ln w="9360">
            <a:solidFill>
              <a:srgbClr val="ffffd0"/>
            </a:solidFill>
            <a:round/>
          </a:ln>
        </p:spPr>
        <p:style>
          <a:lnRef idx="0"/>
          <a:fillRef idx="0"/>
          <a:effectRef idx="0"/>
          <a:fontRef idx="minor"/>
        </p:style>
      </p:sp>
      <p:sp>
        <p:nvSpPr>
          <p:cNvPr id="705" name="CustomShape 232"/>
          <p:cNvSpPr/>
          <p:nvPr/>
        </p:nvSpPr>
        <p:spPr>
          <a:xfrm>
            <a:off x="2124000" y="3948120"/>
            <a:ext cx="1238040" cy="360"/>
          </a:xfrm>
          <a:custGeom>
            <a:avLst/>
            <a:gdLst/>
            <a:ahLst/>
            <a:rect l="l" t="t" r="r" b="b"/>
            <a:pathLst>
              <a:path w="1238250" h="0">
                <a:moveTo>
                  <a:pt x="0" y="0"/>
                </a:moveTo>
                <a:lnTo>
                  <a:pt x="1238250" y="0"/>
                </a:lnTo>
              </a:path>
            </a:pathLst>
          </a:custGeom>
          <a:noFill/>
          <a:ln w="9360">
            <a:solidFill>
              <a:srgbClr val="ffffd1"/>
            </a:solidFill>
            <a:round/>
          </a:ln>
        </p:spPr>
        <p:style>
          <a:lnRef idx="0"/>
          <a:fillRef idx="0"/>
          <a:effectRef idx="0"/>
          <a:fontRef idx="minor"/>
        </p:style>
      </p:sp>
      <p:sp>
        <p:nvSpPr>
          <p:cNvPr id="706" name="CustomShape 233"/>
          <p:cNvSpPr/>
          <p:nvPr/>
        </p:nvSpPr>
        <p:spPr>
          <a:xfrm>
            <a:off x="2124000" y="3957480"/>
            <a:ext cx="1238040" cy="360"/>
          </a:xfrm>
          <a:custGeom>
            <a:avLst/>
            <a:gdLst/>
            <a:ahLst/>
            <a:rect l="l" t="t" r="r" b="b"/>
            <a:pathLst>
              <a:path w="1238250" h="0">
                <a:moveTo>
                  <a:pt x="0" y="0"/>
                </a:moveTo>
                <a:lnTo>
                  <a:pt x="1238250" y="0"/>
                </a:lnTo>
              </a:path>
            </a:pathLst>
          </a:custGeom>
          <a:noFill/>
          <a:ln w="9360">
            <a:solidFill>
              <a:srgbClr val="ffffd4"/>
            </a:solidFill>
            <a:round/>
          </a:ln>
        </p:spPr>
        <p:style>
          <a:lnRef idx="0"/>
          <a:fillRef idx="0"/>
          <a:effectRef idx="0"/>
          <a:fontRef idx="minor"/>
        </p:style>
      </p:sp>
      <p:sp>
        <p:nvSpPr>
          <p:cNvPr id="707" name="CustomShape 234"/>
          <p:cNvSpPr/>
          <p:nvPr/>
        </p:nvSpPr>
        <p:spPr>
          <a:xfrm>
            <a:off x="2124000" y="3967200"/>
            <a:ext cx="1238040" cy="360"/>
          </a:xfrm>
          <a:custGeom>
            <a:avLst/>
            <a:gdLst/>
            <a:ahLst/>
            <a:rect l="l" t="t" r="r" b="b"/>
            <a:pathLst>
              <a:path w="1238250" h="0">
                <a:moveTo>
                  <a:pt x="0" y="0"/>
                </a:moveTo>
                <a:lnTo>
                  <a:pt x="1238250" y="0"/>
                </a:lnTo>
              </a:path>
            </a:pathLst>
          </a:custGeom>
          <a:noFill/>
          <a:ln w="9360">
            <a:solidFill>
              <a:srgbClr val="ffffd5"/>
            </a:solidFill>
            <a:round/>
          </a:ln>
        </p:spPr>
        <p:style>
          <a:lnRef idx="0"/>
          <a:fillRef idx="0"/>
          <a:effectRef idx="0"/>
          <a:fontRef idx="minor"/>
        </p:style>
      </p:sp>
      <p:sp>
        <p:nvSpPr>
          <p:cNvPr id="708" name="CustomShape 235"/>
          <p:cNvSpPr/>
          <p:nvPr/>
        </p:nvSpPr>
        <p:spPr>
          <a:xfrm>
            <a:off x="2124000" y="3976560"/>
            <a:ext cx="1238040" cy="360"/>
          </a:xfrm>
          <a:custGeom>
            <a:avLst/>
            <a:gdLst/>
            <a:ahLst/>
            <a:rect l="l" t="t" r="r" b="b"/>
            <a:pathLst>
              <a:path w="1238250" h="0">
                <a:moveTo>
                  <a:pt x="0" y="0"/>
                </a:moveTo>
                <a:lnTo>
                  <a:pt x="1238250" y="0"/>
                </a:lnTo>
              </a:path>
            </a:pathLst>
          </a:custGeom>
          <a:noFill/>
          <a:ln w="9360">
            <a:solidFill>
              <a:srgbClr val="ffffd6"/>
            </a:solidFill>
            <a:round/>
          </a:ln>
        </p:spPr>
        <p:style>
          <a:lnRef idx="0"/>
          <a:fillRef idx="0"/>
          <a:effectRef idx="0"/>
          <a:fontRef idx="minor"/>
        </p:style>
      </p:sp>
      <p:sp>
        <p:nvSpPr>
          <p:cNvPr id="709" name="CustomShape 236"/>
          <p:cNvSpPr/>
          <p:nvPr/>
        </p:nvSpPr>
        <p:spPr>
          <a:xfrm>
            <a:off x="2124000" y="3986280"/>
            <a:ext cx="1238040" cy="360"/>
          </a:xfrm>
          <a:custGeom>
            <a:avLst/>
            <a:gdLst/>
            <a:ahLst/>
            <a:rect l="l" t="t" r="r" b="b"/>
            <a:pathLst>
              <a:path w="1238250" h="0">
                <a:moveTo>
                  <a:pt x="0" y="0"/>
                </a:moveTo>
                <a:lnTo>
                  <a:pt x="1238250" y="0"/>
                </a:lnTo>
              </a:path>
            </a:pathLst>
          </a:custGeom>
          <a:noFill/>
          <a:ln w="9360">
            <a:solidFill>
              <a:srgbClr val="ffffd9"/>
            </a:solidFill>
            <a:round/>
          </a:ln>
        </p:spPr>
        <p:style>
          <a:lnRef idx="0"/>
          <a:fillRef idx="0"/>
          <a:effectRef idx="0"/>
          <a:fontRef idx="minor"/>
        </p:style>
      </p:sp>
      <p:sp>
        <p:nvSpPr>
          <p:cNvPr id="710" name="CustomShape 237"/>
          <p:cNvSpPr/>
          <p:nvPr/>
        </p:nvSpPr>
        <p:spPr>
          <a:xfrm>
            <a:off x="2124000" y="3995640"/>
            <a:ext cx="1238040" cy="360"/>
          </a:xfrm>
          <a:custGeom>
            <a:avLst/>
            <a:gdLst/>
            <a:ahLst/>
            <a:rect l="l" t="t" r="r" b="b"/>
            <a:pathLst>
              <a:path w="1238250" h="0">
                <a:moveTo>
                  <a:pt x="0" y="0"/>
                </a:moveTo>
                <a:lnTo>
                  <a:pt x="1238250" y="0"/>
                </a:lnTo>
              </a:path>
            </a:pathLst>
          </a:custGeom>
          <a:noFill/>
          <a:ln w="9360">
            <a:solidFill>
              <a:srgbClr val="ffffda"/>
            </a:solidFill>
            <a:round/>
          </a:ln>
        </p:spPr>
        <p:style>
          <a:lnRef idx="0"/>
          <a:fillRef idx="0"/>
          <a:effectRef idx="0"/>
          <a:fontRef idx="minor"/>
        </p:style>
      </p:sp>
      <p:sp>
        <p:nvSpPr>
          <p:cNvPr id="711" name="CustomShape 238"/>
          <p:cNvSpPr/>
          <p:nvPr/>
        </p:nvSpPr>
        <p:spPr>
          <a:xfrm>
            <a:off x="2124000" y="4005360"/>
            <a:ext cx="1238040" cy="360"/>
          </a:xfrm>
          <a:custGeom>
            <a:avLst/>
            <a:gdLst/>
            <a:ahLst/>
            <a:rect l="l" t="t" r="r" b="b"/>
            <a:pathLst>
              <a:path w="1238250" h="0">
                <a:moveTo>
                  <a:pt x="0" y="0"/>
                </a:moveTo>
                <a:lnTo>
                  <a:pt x="1238250" y="0"/>
                </a:lnTo>
              </a:path>
            </a:pathLst>
          </a:custGeom>
          <a:noFill/>
          <a:ln w="9360">
            <a:solidFill>
              <a:srgbClr val="ffffdb"/>
            </a:solidFill>
            <a:round/>
          </a:ln>
        </p:spPr>
        <p:style>
          <a:lnRef idx="0"/>
          <a:fillRef idx="0"/>
          <a:effectRef idx="0"/>
          <a:fontRef idx="minor"/>
        </p:style>
      </p:sp>
      <p:sp>
        <p:nvSpPr>
          <p:cNvPr id="712" name="CustomShape 239"/>
          <p:cNvSpPr/>
          <p:nvPr/>
        </p:nvSpPr>
        <p:spPr>
          <a:xfrm>
            <a:off x="2124000" y="4014720"/>
            <a:ext cx="1238040" cy="360"/>
          </a:xfrm>
          <a:custGeom>
            <a:avLst/>
            <a:gdLst/>
            <a:ahLst/>
            <a:rect l="l" t="t" r="r" b="b"/>
            <a:pathLst>
              <a:path w="1238250" h="0">
                <a:moveTo>
                  <a:pt x="0" y="0"/>
                </a:moveTo>
                <a:lnTo>
                  <a:pt x="1238250" y="0"/>
                </a:lnTo>
              </a:path>
            </a:pathLst>
          </a:custGeom>
          <a:noFill/>
          <a:ln w="9360">
            <a:solidFill>
              <a:srgbClr val="ffffde"/>
            </a:solidFill>
            <a:round/>
          </a:ln>
        </p:spPr>
        <p:style>
          <a:lnRef idx="0"/>
          <a:fillRef idx="0"/>
          <a:effectRef idx="0"/>
          <a:fontRef idx="minor"/>
        </p:style>
      </p:sp>
      <p:sp>
        <p:nvSpPr>
          <p:cNvPr id="713" name="CustomShape 240"/>
          <p:cNvSpPr/>
          <p:nvPr/>
        </p:nvSpPr>
        <p:spPr>
          <a:xfrm>
            <a:off x="2124000" y="4024440"/>
            <a:ext cx="1238040" cy="360"/>
          </a:xfrm>
          <a:custGeom>
            <a:avLst/>
            <a:gdLst/>
            <a:ahLst/>
            <a:rect l="l" t="t" r="r" b="b"/>
            <a:pathLst>
              <a:path w="1238250" h="0">
                <a:moveTo>
                  <a:pt x="0" y="0"/>
                </a:moveTo>
                <a:lnTo>
                  <a:pt x="1238250" y="0"/>
                </a:lnTo>
              </a:path>
            </a:pathLst>
          </a:custGeom>
          <a:noFill/>
          <a:ln w="9360">
            <a:solidFill>
              <a:srgbClr val="ffffdf"/>
            </a:solidFill>
            <a:round/>
          </a:ln>
        </p:spPr>
        <p:style>
          <a:lnRef idx="0"/>
          <a:fillRef idx="0"/>
          <a:effectRef idx="0"/>
          <a:fontRef idx="minor"/>
        </p:style>
      </p:sp>
      <p:sp>
        <p:nvSpPr>
          <p:cNvPr id="714" name="CustomShape 241"/>
          <p:cNvSpPr/>
          <p:nvPr/>
        </p:nvSpPr>
        <p:spPr>
          <a:xfrm>
            <a:off x="2124000" y="4033800"/>
            <a:ext cx="1238040" cy="360"/>
          </a:xfrm>
          <a:custGeom>
            <a:avLst/>
            <a:gdLst/>
            <a:ahLst/>
            <a:rect l="l" t="t" r="r" b="b"/>
            <a:pathLst>
              <a:path w="1238250" h="0">
                <a:moveTo>
                  <a:pt x="0" y="0"/>
                </a:moveTo>
                <a:lnTo>
                  <a:pt x="1238250" y="0"/>
                </a:lnTo>
              </a:path>
            </a:pathLst>
          </a:custGeom>
          <a:noFill/>
          <a:ln w="9360">
            <a:solidFill>
              <a:srgbClr val="ffffe1"/>
            </a:solidFill>
            <a:round/>
          </a:ln>
        </p:spPr>
        <p:style>
          <a:lnRef idx="0"/>
          <a:fillRef idx="0"/>
          <a:effectRef idx="0"/>
          <a:fontRef idx="minor"/>
        </p:style>
      </p:sp>
      <p:sp>
        <p:nvSpPr>
          <p:cNvPr id="715" name="CustomShape 242"/>
          <p:cNvSpPr/>
          <p:nvPr/>
        </p:nvSpPr>
        <p:spPr>
          <a:xfrm>
            <a:off x="2124000" y="4043520"/>
            <a:ext cx="1238040" cy="360"/>
          </a:xfrm>
          <a:custGeom>
            <a:avLst/>
            <a:gdLst/>
            <a:ahLst/>
            <a:rect l="l" t="t" r="r" b="b"/>
            <a:pathLst>
              <a:path w="1238250" h="0">
                <a:moveTo>
                  <a:pt x="0" y="0"/>
                </a:moveTo>
                <a:lnTo>
                  <a:pt x="1238250" y="0"/>
                </a:lnTo>
              </a:path>
            </a:pathLst>
          </a:custGeom>
          <a:noFill/>
          <a:ln w="9360">
            <a:solidFill>
              <a:srgbClr val="ffffe3"/>
            </a:solidFill>
            <a:round/>
          </a:ln>
        </p:spPr>
        <p:style>
          <a:lnRef idx="0"/>
          <a:fillRef idx="0"/>
          <a:effectRef idx="0"/>
          <a:fontRef idx="minor"/>
        </p:style>
      </p:sp>
      <p:sp>
        <p:nvSpPr>
          <p:cNvPr id="716" name="CustomShape 243"/>
          <p:cNvSpPr/>
          <p:nvPr/>
        </p:nvSpPr>
        <p:spPr>
          <a:xfrm>
            <a:off x="2124000" y="4052880"/>
            <a:ext cx="1238040" cy="360"/>
          </a:xfrm>
          <a:custGeom>
            <a:avLst/>
            <a:gdLst/>
            <a:ahLst/>
            <a:rect l="l" t="t" r="r" b="b"/>
            <a:pathLst>
              <a:path w="1238250" h="0">
                <a:moveTo>
                  <a:pt x="0" y="0"/>
                </a:moveTo>
                <a:lnTo>
                  <a:pt x="1238250" y="0"/>
                </a:lnTo>
              </a:path>
            </a:pathLst>
          </a:custGeom>
          <a:noFill/>
          <a:ln w="9360">
            <a:solidFill>
              <a:srgbClr val="ffffe3"/>
            </a:solidFill>
            <a:round/>
          </a:ln>
        </p:spPr>
        <p:style>
          <a:lnRef idx="0"/>
          <a:fillRef idx="0"/>
          <a:effectRef idx="0"/>
          <a:fontRef idx="minor"/>
        </p:style>
      </p:sp>
      <p:sp>
        <p:nvSpPr>
          <p:cNvPr id="717" name="CustomShape 244"/>
          <p:cNvSpPr/>
          <p:nvPr/>
        </p:nvSpPr>
        <p:spPr>
          <a:xfrm>
            <a:off x="2124000" y="4062240"/>
            <a:ext cx="1238040" cy="360"/>
          </a:xfrm>
          <a:custGeom>
            <a:avLst/>
            <a:gdLst/>
            <a:ahLst/>
            <a:rect l="l" t="t" r="r" b="b"/>
            <a:pathLst>
              <a:path w="1238250" h="0">
                <a:moveTo>
                  <a:pt x="0" y="0"/>
                </a:moveTo>
                <a:lnTo>
                  <a:pt x="1238250" y="0"/>
                </a:lnTo>
              </a:path>
            </a:pathLst>
          </a:custGeom>
          <a:noFill/>
          <a:ln w="9360">
            <a:solidFill>
              <a:srgbClr val="ffffe6"/>
            </a:solidFill>
            <a:round/>
          </a:ln>
        </p:spPr>
        <p:style>
          <a:lnRef idx="0"/>
          <a:fillRef idx="0"/>
          <a:effectRef idx="0"/>
          <a:fontRef idx="minor"/>
        </p:style>
      </p:sp>
      <p:sp>
        <p:nvSpPr>
          <p:cNvPr id="718" name="CustomShape 245"/>
          <p:cNvSpPr/>
          <p:nvPr/>
        </p:nvSpPr>
        <p:spPr>
          <a:xfrm>
            <a:off x="2124000" y="4071960"/>
            <a:ext cx="1238040" cy="360"/>
          </a:xfrm>
          <a:custGeom>
            <a:avLst/>
            <a:gdLst/>
            <a:ahLst/>
            <a:rect l="l" t="t" r="r" b="b"/>
            <a:pathLst>
              <a:path w="1238250" h="0">
                <a:moveTo>
                  <a:pt x="0" y="0"/>
                </a:moveTo>
                <a:lnTo>
                  <a:pt x="1238250" y="0"/>
                </a:lnTo>
              </a:path>
            </a:pathLst>
          </a:custGeom>
          <a:noFill/>
          <a:ln w="9360">
            <a:solidFill>
              <a:srgbClr val="ffffe7"/>
            </a:solidFill>
            <a:round/>
          </a:ln>
        </p:spPr>
        <p:style>
          <a:lnRef idx="0"/>
          <a:fillRef idx="0"/>
          <a:effectRef idx="0"/>
          <a:fontRef idx="minor"/>
        </p:style>
      </p:sp>
      <p:sp>
        <p:nvSpPr>
          <p:cNvPr id="719" name="CustomShape 246"/>
          <p:cNvSpPr/>
          <p:nvPr/>
        </p:nvSpPr>
        <p:spPr>
          <a:xfrm>
            <a:off x="2124000" y="4081320"/>
            <a:ext cx="1238040" cy="360"/>
          </a:xfrm>
          <a:custGeom>
            <a:avLst/>
            <a:gdLst/>
            <a:ahLst/>
            <a:rect l="l" t="t" r="r" b="b"/>
            <a:pathLst>
              <a:path w="1238250" h="0">
                <a:moveTo>
                  <a:pt x="0" y="0"/>
                </a:moveTo>
                <a:lnTo>
                  <a:pt x="1238250" y="0"/>
                </a:lnTo>
              </a:path>
            </a:pathLst>
          </a:custGeom>
          <a:noFill/>
          <a:ln w="9360">
            <a:solidFill>
              <a:srgbClr val="ffffe7"/>
            </a:solidFill>
            <a:round/>
          </a:ln>
        </p:spPr>
        <p:style>
          <a:lnRef idx="0"/>
          <a:fillRef idx="0"/>
          <a:effectRef idx="0"/>
          <a:fontRef idx="minor"/>
        </p:style>
      </p:sp>
      <p:sp>
        <p:nvSpPr>
          <p:cNvPr id="720" name="CustomShape 247"/>
          <p:cNvSpPr/>
          <p:nvPr/>
        </p:nvSpPr>
        <p:spPr>
          <a:xfrm>
            <a:off x="2124000" y="4091040"/>
            <a:ext cx="1238040" cy="360"/>
          </a:xfrm>
          <a:custGeom>
            <a:avLst/>
            <a:gdLst/>
            <a:ahLst/>
            <a:rect l="l" t="t" r="r" b="b"/>
            <a:pathLst>
              <a:path w="1238250" h="0">
                <a:moveTo>
                  <a:pt x="0" y="0"/>
                </a:moveTo>
                <a:lnTo>
                  <a:pt x="1238250" y="0"/>
                </a:lnTo>
              </a:path>
            </a:pathLst>
          </a:custGeom>
          <a:noFill/>
          <a:ln w="9360">
            <a:solidFill>
              <a:srgbClr val="ffffe8"/>
            </a:solidFill>
            <a:round/>
          </a:ln>
        </p:spPr>
        <p:style>
          <a:lnRef idx="0"/>
          <a:fillRef idx="0"/>
          <a:effectRef idx="0"/>
          <a:fontRef idx="minor"/>
        </p:style>
      </p:sp>
      <p:sp>
        <p:nvSpPr>
          <p:cNvPr id="721" name="CustomShape 248"/>
          <p:cNvSpPr/>
          <p:nvPr/>
        </p:nvSpPr>
        <p:spPr>
          <a:xfrm>
            <a:off x="2124000" y="4100400"/>
            <a:ext cx="1238040" cy="360"/>
          </a:xfrm>
          <a:custGeom>
            <a:avLst/>
            <a:gdLst/>
            <a:ahLst/>
            <a:rect l="l" t="t" r="r" b="b"/>
            <a:pathLst>
              <a:path w="1238250" h="0">
                <a:moveTo>
                  <a:pt x="0" y="0"/>
                </a:moveTo>
                <a:lnTo>
                  <a:pt x="1238250" y="0"/>
                </a:lnTo>
              </a:path>
            </a:pathLst>
          </a:custGeom>
          <a:noFill/>
          <a:ln w="9360">
            <a:solidFill>
              <a:srgbClr val="ffffe9"/>
            </a:solidFill>
            <a:round/>
          </a:ln>
        </p:spPr>
        <p:style>
          <a:lnRef idx="0"/>
          <a:fillRef idx="0"/>
          <a:effectRef idx="0"/>
          <a:fontRef idx="minor"/>
        </p:style>
      </p:sp>
      <p:sp>
        <p:nvSpPr>
          <p:cNvPr id="722" name="CustomShape 249"/>
          <p:cNvSpPr/>
          <p:nvPr/>
        </p:nvSpPr>
        <p:spPr>
          <a:xfrm>
            <a:off x="2124000" y="4110120"/>
            <a:ext cx="1238040" cy="360"/>
          </a:xfrm>
          <a:custGeom>
            <a:avLst/>
            <a:gdLst/>
            <a:ahLst/>
            <a:rect l="l" t="t" r="r" b="b"/>
            <a:pathLst>
              <a:path w="1238250" h="0">
                <a:moveTo>
                  <a:pt x="0" y="0"/>
                </a:moveTo>
                <a:lnTo>
                  <a:pt x="1238250" y="0"/>
                </a:lnTo>
              </a:path>
            </a:pathLst>
          </a:custGeom>
          <a:noFill/>
          <a:ln w="9360">
            <a:solidFill>
              <a:srgbClr val="ffffec"/>
            </a:solidFill>
            <a:round/>
          </a:ln>
        </p:spPr>
        <p:style>
          <a:lnRef idx="0"/>
          <a:fillRef idx="0"/>
          <a:effectRef idx="0"/>
          <a:fontRef idx="minor"/>
        </p:style>
      </p:sp>
      <p:sp>
        <p:nvSpPr>
          <p:cNvPr id="723" name="CustomShape 250"/>
          <p:cNvSpPr/>
          <p:nvPr/>
        </p:nvSpPr>
        <p:spPr>
          <a:xfrm>
            <a:off x="2124000" y="4119480"/>
            <a:ext cx="1238040" cy="360"/>
          </a:xfrm>
          <a:custGeom>
            <a:avLst/>
            <a:gdLst/>
            <a:ahLst/>
            <a:rect l="l" t="t" r="r" b="b"/>
            <a:pathLst>
              <a:path w="1238250" h="0">
                <a:moveTo>
                  <a:pt x="0" y="0"/>
                </a:moveTo>
                <a:lnTo>
                  <a:pt x="1238250" y="0"/>
                </a:lnTo>
              </a:path>
            </a:pathLst>
          </a:custGeom>
          <a:noFill/>
          <a:ln w="9360">
            <a:solidFill>
              <a:srgbClr val="ffffec"/>
            </a:solidFill>
            <a:round/>
          </a:ln>
        </p:spPr>
        <p:style>
          <a:lnRef idx="0"/>
          <a:fillRef idx="0"/>
          <a:effectRef idx="0"/>
          <a:fontRef idx="minor"/>
        </p:style>
      </p:sp>
      <p:sp>
        <p:nvSpPr>
          <p:cNvPr id="724" name="CustomShape 251"/>
          <p:cNvSpPr/>
          <p:nvPr/>
        </p:nvSpPr>
        <p:spPr>
          <a:xfrm>
            <a:off x="2124000" y="4129200"/>
            <a:ext cx="1238040" cy="360"/>
          </a:xfrm>
          <a:custGeom>
            <a:avLst/>
            <a:gdLst/>
            <a:ahLst/>
            <a:rect l="l" t="t" r="r" b="b"/>
            <a:pathLst>
              <a:path w="1238250" h="0">
                <a:moveTo>
                  <a:pt x="0" y="0"/>
                </a:moveTo>
                <a:lnTo>
                  <a:pt x="1238250" y="0"/>
                </a:lnTo>
              </a:path>
            </a:pathLst>
          </a:custGeom>
          <a:noFill/>
          <a:ln w="9360">
            <a:solidFill>
              <a:srgbClr val="ffffed"/>
            </a:solidFill>
            <a:round/>
          </a:ln>
        </p:spPr>
        <p:style>
          <a:lnRef idx="0"/>
          <a:fillRef idx="0"/>
          <a:effectRef idx="0"/>
          <a:fontRef idx="minor"/>
        </p:style>
      </p:sp>
      <p:sp>
        <p:nvSpPr>
          <p:cNvPr id="725" name="CustomShape 252"/>
          <p:cNvSpPr/>
          <p:nvPr/>
        </p:nvSpPr>
        <p:spPr>
          <a:xfrm>
            <a:off x="2124000" y="4138560"/>
            <a:ext cx="1238040" cy="360"/>
          </a:xfrm>
          <a:custGeom>
            <a:avLst/>
            <a:gdLst/>
            <a:ahLst/>
            <a:rect l="l" t="t" r="r" b="b"/>
            <a:pathLst>
              <a:path w="1238250" h="0">
                <a:moveTo>
                  <a:pt x="0" y="0"/>
                </a:moveTo>
                <a:lnTo>
                  <a:pt x="1238250" y="0"/>
                </a:lnTo>
              </a:path>
            </a:pathLst>
          </a:custGeom>
          <a:noFill/>
          <a:ln w="9360">
            <a:solidFill>
              <a:srgbClr val="ffffef"/>
            </a:solidFill>
            <a:round/>
          </a:ln>
        </p:spPr>
        <p:style>
          <a:lnRef idx="0"/>
          <a:fillRef idx="0"/>
          <a:effectRef idx="0"/>
          <a:fontRef idx="minor"/>
        </p:style>
      </p:sp>
      <p:sp>
        <p:nvSpPr>
          <p:cNvPr id="726" name="CustomShape 253"/>
          <p:cNvSpPr/>
          <p:nvPr/>
        </p:nvSpPr>
        <p:spPr>
          <a:xfrm>
            <a:off x="2124000" y="4148280"/>
            <a:ext cx="1238040" cy="360"/>
          </a:xfrm>
          <a:custGeom>
            <a:avLst/>
            <a:gdLst/>
            <a:ahLst/>
            <a:rect l="l" t="t" r="r" b="b"/>
            <a:pathLst>
              <a:path w="1238250" h="0">
                <a:moveTo>
                  <a:pt x="0" y="0"/>
                </a:moveTo>
                <a:lnTo>
                  <a:pt x="1238250" y="0"/>
                </a:lnTo>
              </a:path>
            </a:pathLst>
          </a:custGeom>
          <a:noFill/>
          <a:ln w="9360">
            <a:solidFill>
              <a:srgbClr val="fffff0"/>
            </a:solidFill>
            <a:round/>
          </a:ln>
        </p:spPr>
        <p:style>
          <a:lnRef idx="0"/>
          <a:fillRef idx="0"/>
          <a:effectRef idx="0"/>
          <a:fontRef idx="minor"/>
        </p:style>
      </p:sp>
      <p:sp>
        <p:nvSpPr>
          <p:cNvPr id="727" name="CustomShape 254"/>
          <p:cNvSpPr/>
          <p:nvPr/>
        </p:nvSpPr>
        <p:spPr>
          <a:xfrm>
            <a:off x="2124000" y="4157640"/>
            <a:ext cx="1238040" cy="360"/>
          </a:xfrm>
          <a:custGeom>
            <a:avLst/>
            <a:gdLst/>
            <a:ahLst/>
            <a:rect l="l" t="t" r="r" b="b"/>
            <a:pathLst>
              <a:path w="1238250" h="0">
                <a:moveTo>
                  <a:pt x="0" y="0"/>
                </a:moveTo>
                <a:lnTo>
                  <a:pt x="1238250" y="0"/>
                </a:lnTo>
              </a:path>
            </a:pathLst>
          </a:custGeom>
          <a:noFill/>
          <a:ln w="9360">
            <a:solidFill>
              <a:srgbClr val="fffff1"/>
            </a:solidFill>
            <a:round/>
          </a:ln>
        </p:spPr>
        <p:style>
          <a:lnRef idx="0"/>
          <a:fillRef idx="0"/>
          <a:effectRef idx="0"/>
          <a:fontRef idx="minor"/>
        </p:style>
      </p:sp>
      <p:sp>
        <p:nvSpPr>
          <p:cNvPr id="728" name="CustomShape 255"/>
          <p:cNvSpPr/>
          <p:nvPr/>
        </p:nvSpPr>
        <p:spPr>
          <a:xfrm>
            <a:off x="2124000" y="4167360"/>
            <a:ext cx="1238040" cy="360"/>
          </a:xfrm>
          <a:custGeom>
            <a:avLst/>
            <a:gdLst/>
            <a:ahLst/>
            <a:rect l="l" t="t" r="r" b="b"/>
            <a:pathLst>
              <a:path w="1238250" h="0">
                <a:moveTo>
                  <a:pt x="0" y="0"/>
                </a:moveTo>
                <a:lnTo>
                  <a:pt x="1238250" y="0"/>
                </a:lnTo>
              </a:path>
            </a:pathLst>
          </a:custGeom>
          <a:noFill/>
          <a:ln w="9360">
            <a:solidFill>
              <a:srgbClr val="fffff1"/>
            </a:solidFill>
            <a:round/>
          </a:ln>
        </p:spPr>
        <p:style>
          <a:lnRef idx="0"/>
          <a:fillRef idx="0"/>
          <a:effectRef idx="0"/>
          <a:fontRef idx="minor"/>
        </p:style>
      </p:sp>
      <p:sp>
        <p:nvSpPr>
          <p:cNvPr id="729" name="CustomShape 256"/>
          <p:cNvSpPr/>
          <p:nvPr/>
        </p:nvSpPr>
        <p:spPr>
          <a:xfrm>
            <a:off x="2124000" y="4176720"/>
            <a:ext cx="1238040" cy="360"/>
          </a:xfrm>
          <a:custGeom>
            <a:avLst/>
            <a:gdLst/>
            <a:ahLst/>
            <a:rect l="l" t="t" r="r" b="b"/>
            <a:pathLst>
              <a:path w="1238250" h="0">
                <a:moveTo>
                  <a:pt x="0" y="0"/>
                </a:moveTo>
                <a:lnTo>
                  <a:pt x="1238250" y="0"/>
                </a:lnTo>
              </a:path>
            </a:pathLst>
          </a:custGeom>
          <a:noFill/>
          <a:ln w="9360">
            <a:solidFill>
              <a:srgbClr val="fffff2"/>
            </a:solidFill>
            <a:round/>
          </a:ln>
        </p:spPr>
        <p:style>
          <a:lnRef idx="0"/>
          <a:fillRef idx="0"/>
          <a:effectRef idx="0"/>
          <a:fontRef idx="minor"/>
        </p:style>
      </p:sp>
      <p:sp>
        <p:nvSpPr>
          <p:cNvPr id="730" name="CustomShape 257"/>
          <p:cNvSpPr/>
          <p:nvPr/>
        </p:nvSpPr>
        <p:spPr>
          <a:xfrm>
            <a:off x="2124000" y="4186080"/>
            <a:ext cx="1238040" cy="360"/>
          </a:xfrm>
          <a:custGeom>
            <a:avLst/>
            <a:gdLst/>
            <a:ahLst/>
            <a:rect l="l" t="t" r="r" b="b"/>
            <a:pathLst>
              <a:path w="1238250" h="0">
                <a:moveTo>
                  <a:pt x="0" y="0"/>
                </a:moveTo>
                <a:lnTo>
                  <a:pt x="1238250" y="0"/>
                </a:lnTo>
              </a:path>
            </a:pathLst>
          </a:custGeom>
          <a:noFill/>
          <a:ln w="9360">
            <a:solidFill>
              <a:srgbClr val="fffff2"/>
            </a:solidFill>
            <a:round/>
          </a:ln>
        </p:spPr>
        <p:style>
          <a:lnRef idx="0"/>
          <a:fillRef idx="0"/>
          <a:effectRef idx="0"/>
          <a:fontRef idx="minor"/>
        </p:style>
      </p:sp>
      <p:sp>
        <p:nvSpPr>
          <p:cNvPr id="731" name="CustomShape 258"/>
          <p:cNvSpPr/>
          <p:nvPr/>
        </p:nvSpPr>
        <p:spPr>
          <a:xfrm>
            <a:off x="2124000" y="4195800"/>
            <a:ext cx="1238040" cy="360"/>
          </a:xfrm>
          <a:custGeom>
            <a:avLst/>
            <a:gdLst/>
            <a:ahLst/>
            <a:rect l="l" t="t" r="r" b="b"/>
            <a:pathLst>
              <a:path w="1238250" h="0">
                <a:moveTo>
                  <a:pt x="0" y="0"/>
                </a:moveTo>
                <a:lnTo>
                  <a:pt x="1238250" y="0"/>
                </a:lnTo>
              </a:path>
            </a:pathLst>
          </a:custGeom>
          <a:noFill/>
          <a:ln w="9360">
            <a:solidFill>
              <a:srgbClr val="fffff4"/>
            </a:solidFill>
            <a:round/>
          </a:ln>
        </p:spPr>
        <p:style>
          <a:lnRef idx="0"/>
          <a:fillRef idx="0"/>
          <a:effectRef idx="0"/>
          <a:fontRef idx="minor"/>
        </p:style>
      </p:sp>
      <p:sp>
        <p:nvSpPr>
          <p:cNvPr id="732" name="CustomShape 259"/>
          <p:cNvSpPr/>
          <p:nvPr/>
        </p:nvSpPr>
        <p:spPr>
          <a:xfrm>
            <a:off x="2124000" y="4205160"/>
            <a:ext cx="1238040" cy="360"/>
          </a:xfrm>
          <a:custGeom>
            <a:avLst/>
            <a:gdLst/>
            <a:ahLst/>
            <a:rect l="l" t="t" r="r" b="b"/>
            <a:pathLst>
              <a:path w="1238250" h="0">
                <a:moveTo>
                  <a:pt x="0" y="0"/>
                </a:moveTo>
                <a:lnTo>
                  <a:pt x="1238250" y="0"/>
                </a:lnTo>
              </a:path>
            </a:pathLst>
          </a:custGeom>
          <a:noFill/>
          <a:ln w="9360">
            <a:solidFill>
              <a:srgbClr val="fffff5"/>
            </a:solidFill>
            <a:round/>
          </a:ln>
        </p:spPr>
        <p:style>
          <a:lnRef idx="0"/>
          <a:fillRef idx="0"/>
          <a:effectRef idx="0"/>
          <a:fontRef idx="minor"/>
        </p:style>
      </p:sp>
      <p:sp>
        <p:nvSpPr>
          <p:cNvPr id="733" name="CustomShape 260"/>
          <p:cNvSpPr/>
          <p:nvPr/>
        </p:nvSpPr>
        <p:spPr>
          <a:xfrm>
            <a:off x="2124000" y="4214880"/>
            <a:ext cx="1238040" cy="360"/>
          </a:xfrm>
          <a:custGeom>
            <a:avLst/>
            <a:gdLst/>
            <a:ahLst/>
            <a:rect l="l" t="t" r="r" b="b"/>
            <a:pathLst>
              <a:path w="1238250" h="0">
                <a:moveTo>
                  <a:pt x="0" y="0"/>
                </a:moveTo>
                <a:lnTo>
                  <a:pt x="1238250" y="0"/>
                </a:lnTo>
              </a:path>
            </a:pathLst>
          </a:custGeom>
          <a:noFill/>
          <a:ln w="9360">
            <a:solidFill>
              <a:srgbClr val="fffff5"/>
            </a:solidFill>
            <a:round/>
          </a:ln>
        </p:spPr>
        <p:style>
          <a:lnRef idx="0"/>
          <a:fillRef idx="0"/>
          <a:effectRef idx="0"/>
          <a:fontRef idx="minor"/>
        </p:style>
      </p:sp>
      <p:sp>
        <p:nvSpPr>
          <p:cNvPr id="734" name="CustomShape 261"/>
          <p:cNvSpPr/>
          <p:nvPr/>
        </p:nvSpPr>
        <p:spPr>
          <a:xfrm>
            <a:off x="2124000" y="4224240"/>
            <a:ext cx="1238040" cy="360"/>
          </a:xfrm>
          <a:custGeom>
            <a:avLst/>
            <a:gdLst/>
            <a:ahLst/>
            <a:rect l="l" t="t" r="r" b="b"/>
            <a:pathLst>
              <a:path w="1238250" h="0">
                <a:moveTo>
                  <a:pt x="0" y="0"/>
                </a:moveTo>
                <a:lnTo>
                  <a:pt x="1238250" y="0"/>
                </a:lnTo>
              </a:path>
            </a:pathLst>
          </a:custGeom>
          <a:noFill/>
          <a:ln w="9360">
            <a:solidFill>
              <a:srgbClr val="fffff6"/>
            </a:solidFill>
            <a:round/>
          </a:ln>
        </p:spPr>
        <p:style>
          <a:lnRef idx="0"/>
          <a:fillRef idx="0"/>
          <a:effectRef idx="0"/>
          <a:fontRef idx="minor"/>
        </p:style>
      </p:sp>
      <p:sp>
        <p:nvSpPr>
          <p:cNvPr id="735" name="CustomShape 262"/>
          <p:cNvSpPr/>
          <p:nvPr/>
        </p:nvSpPr>
        <p:spPr>
          <a:xfrm>
            <a:off x="2124000" y="4233960"/>
            <a:ext cx="1238040" cy="360"/>
          </a:xfrm>
          <a:custGeom>
            <a:avLst/>
            <a:gdLst/>
            <a:ahLst/>
            <a:rect l="l" t="t" r="r" b="b"/>
            <a:pathLst>
              <a:path w="1238250" h="0">
                <a:moveTo>
                  <a:pt x="0" y="0"/>
                </a:moveTo>
                <a:lnTo>
                  <a:pt x="1238250" y="0"/>
                </a:lnTo>
              </a:path>
            </a:pathLst>
          </a:custGeom>
          <a:noFill/>
          <a:ln w="9360">
            <a:solidFill>
              <a:srgbClr val="fffff6"/>
            </a:solidFill>
            <a:round/>
          </a:ln>
        </p:spPr>
        <p:style>
          <a:lnRef idx="0"/>
          <a:fillRef idx="0"/>
          <a:effectRef idx="0"/>
          <a:fontRef idx="minor"/>
        </p:style>
      </p:sp>
      <p:sp>
        <p:nvSpPr>
          <p:cNvPr id="736" name="CustomShape 263"/>
          <p:cNvSpPr/>
          <p:nvPr/>
        </p:nvSpPr>
        <p:spPr>
          <a:xfrm>
            <a:off x="2124000" y="4243320"/>
            <a:ext cx="1238040" cy="360"/>
          </a:xfrm>
          <a:custGeom>
            <a:avLst/>
            <a:gdLst/>
            <a:ahLst/>
            <a:rect l="l" t="t" r="r" b="b"/>
            <a:pathLst>
              <a:path w="1238250" h="0">
                <a:moveTo>
                  <a:pt x="0" y="0"/>
                </a:moveTo>
                <a:lnTo>
                  <a:pt x="1238250" y="0"/>
                </a:lnTo>
              </a:path>
            </a:pathLst>
          </a:custGeom>
          <a:noFill/>
          <a:ln w="9360">
            <a:solidFill>
              <a:srgbClr val="fffff7"/>
            </a:solidFill>
            <a:round/>
          </a:ln>
        </p:spPr>
        <p:style>
          <a:lnRef idx="0"/>
          <a:fillRef idx="0"/>
          <a:effectRef idx="0"/>
          <a:fontRef idx="minor"/>
        </p:style>
      </p:sp>
      <p:sp>
        <p:nvSpPr>
          <p:cNvPr id="737" name="CustomShape 264"/>
          <p:cNvSpPr/>
          <p:nvPr/>
        </p:nvSpPr>
        <p:spPr>
          <a:xfrm>
            <a:off x="2124000" y="4253040"/>
            <a:ext cx="1238040" cy="360"/>
          </a:xfrm>
          <a:custGeom>
            <a:avLst/>
            <a:gdLst/>
            <a:ahLst/>
            <a:rect l="l" t="t" r="r" b="b"/>
            <a:pathLst>
              <a:path w="1238250" h="0">
                <a:moveTo>
                  <a:pt x="0" y="0"/>
                </a:moveTo>
                <a:lnTo>
                  <a:pt x="1238250" y="0"/>
                </a:lnTo>
              </a:path>
            </a:pathLst>
          </a:custGeom>
          <a:noFill/>
          <a:ln w="9360">
            <a:solidFill>
              <a:srgbClr val="fffff9"/>
            </a:solidFill>
            <a:round/>
          </a:ln>
        </p:spPr>
        <p:style>
          <a:lnRef idx="0"/>
          <a:fillRef idx="0"/>
          <a:effectRef idx="0"/>
          <a:fontRef idx="minor"/>
        </p:style>
      </p:sp>
      <p:sp>
        <p:nvSpPr>
          <p:cNvPr id="738" name="CustomShape 265"/>
          <p:cNvSpPr/>
          <p:nvPr/>
        </p:nvSpPr>
        <p:spPr>
          <a:xfrm>
            <a:off x="2124000" y="4262400"/>
            <a:ext cx="1228320" cy="360"/>
          </a:xfrm>
          <a:custGeom>
            <a:avLst/>
            <a:gdLst/>
            <a:ahLst/>
            <a:rect l="l" t="t" r="r" b="b"/>
            <a:pathLst>
              <a:path w="1228725" h="0">
                <a:moveTo>
                  <a:pt x="0" y="0"/>
                </a:moveTo>
                <a:lnTo>
                  <a:pt x="1228725" y="0"/>
                </a:lnTo>
              </a:path>
            </a:pathLst>
          </a:custGeom>
          <a:noFill/>
          <a:ln w="9360">
            <a:solidFill>
              <a:srgbClr val="fffff9"/>
            </a:solidFill>
            <a:round/>
          </a:ln>
        </p:spPr>
        <p:style>
          <a:lnRef idx="0"/>
          <a:fillRef idx="0"/>
          <a:effectRef idx="0"/>
          <a:fontRef idx="minor"/>
        </p:style>
      </p:sp>
      <p:sp>
        <p:nvSpPr>
          <p:cNvPr id="739" name="CustomShape 266"/>
          <p:cNvSpPr/>
          <p:nvPr/>
        </p:nvSpPr>
        <p:spPr>
          <a:xfrm>
            <a:off x="2124000" y="4272120"/>
            <a:ext cx="1218960" cy="360"/>
          </a:xfrm>
          <a:custGeom>
            <a:avLst/>
            <a:gdLst/>
            <a:ahLst/>
            <a:rect l="l" t="t" r="r" b="b"/>
            <a:pathLst>
              <a:path w="1219200" h="0">
                <a:moveTo>
                  <a:pt x="0" y="0"/>
                </a:moveTo>
                <a:lnTo>
                  <a:pt x="1219200" y="0"/>
                </a:lnTo>
              </a:path>
            </a:pathLst>
          </a:custGeom>
          <a:noFill/>
          <a:ln w="9360">
            <a:solidFill>
              <a:srgbClr val="fffffa"/>
            </a:solidFill>
            <a:round/>
          </a:ln>
        </p:spPr>
        <p:style>
          <a:lnRef idx="0"/>
          <a:fillRef idx="0"/>
          <a:effectRef idx="0"/>
          <a:fontRef idx="minor"/>
        </p:style>
      </p:sp>
      <p:sp>
        <p:nvSpPr>
          <p:cNvPr id="740" name="CustomShape 267"/>
          <p:cNvSpPr/>
          <p:nvPr/>
        </p:nvSpPr>
        <p:spPr>
          <a:xfrm>
            <a:off x="2124000" y="4281480"/>
            <a:ext cx="1209240" cy="360"/>
          </a:xfrm>
          <a:custGeom>
            <a:avLst/>
            <a:gdLst/>
            <a:ahLst/>
            <a:rect l="l" t="t" r="r" b="b"/>
            <a:pathLst>
              <a:path w="1209675" h="0">
                <a:moveTo>
                  <a:pt x="0" y="0"/>
                </a:moveTo>
                <a:lnTo>
                  <a:pt x="1209675" y="0"/>
                </a:lnTo>
              </a:path>
            </a:pathLst>
          </a:custGeom>
          <a:noFill/>
          <a:ln w="9360">
            <a:solidFill>
              <a:srgbClr val="fffffa"/>
            </a:solidFill>
            <a:round/>
          </a:ln>
        </p:spPr>
        <p:style>
          <a:lnRef idx="0"/>
          <a:fillRef idx="0"/>
          <a:effectRef idx="0"/>
          <a:fontRef idx="minor"/>
        </p:style>
      </p:sp>
      <p:sp>
        <p:nvSpPr>
          <p:cNvPr id="741" name="CustomShape 268"/>
          <p:cNvSpPr/>
          <p:nvPr/>
        </p:nvSpPr>
        <p:spPr>
          <a:xfrm>
            <a:off x="2124000" y="4290840"/>
            <a:ext cx="1199880" cy="360"/>
          </a:xfrm>
          <a:custGeom>
            <a:avLst/>
            <a:gdLst/>
            <a:ahLst/>
            <a:rect l="l" t="t" r="r" b="b"/>
            <a:pathLst>
              <a:path w="1200150" h="0">
                <a:moveTo>
                  <a:pt x="0" y="0"/>
                </a:moveTo>
                <a:lnTo>
                  <a:pt x="1200150" y="0"/>
                </a:lnTo>
              </a:path>
            </a:pathLst>
          </a:custGeom>
          <a:noFill/>
          <a:ln w="9360">
            <a:solidFill>
              <a:srgbClr val="fffffa"/>
            </a:solidFill>
            <a:round/>
          </a:ln>
        </p:spPr>
        <p:style>
          <a:lnRef idx="0"/>
          <a:fillRef idx="0"/>
          <a:effectRef idx="0"/>
          <a:fontRef idx="minor"/>
        </p:style>
      </p:sp>
      <p:sp>
        <p:nvSpPr>
          <p:cNvPr id="742" name="CustomShape 269"/>
          <p:cNvSpPr/>
          <p:nvPr/>
        </p:nvSpPr>
        <p:spPr>
          <a:xfrm>
            <a:off x="2124000" y="4300560"/>
            <a:ext cx="1190160" cy="360"/>
          </a:xfrm>
          <a:custGeom>
            <a:avLst/>
            <a:gdLst/>
            <a:ahLst/>
            <a:rect l="l" t="t" r="r" b="b"/>
            <a:pathLst>
              <a:path w="1190625" h="0">
                <a:moveTo>
                  <a:pt x="0" y="0"/>
                </a:moveTo>
                <a:lnTo>
                  <a:pt x="1190625" y="0"/>
                </a:lnTo>
              </a:path>
            </a:pathLst>
          </a:custGeom>
          <a:noFill/>
          <a:ln w="9360">
            <a:solidFill>
              <a:srgbClr val="fffffa"/>
            </a:solidFill>
            <a:round/>
          </a:ln>
        </p:spPr>
        <p:style>
          <a:lnRef idx="0"/>
          <a:fillRef idx="0"/>
          <a:effectRef idx="0"/>
          <a:fontRef idx="minor"/>
        </p:style>
      </p:sp>
      <p:sp>
        <p:nvSpPr>
          <p:cNvPr id="743" name="CustomShape 270"/>
          <p:cNvSpPr/>
          <p:nvPr/>
        </p:nvSpPr>
        <p:spPr>
          <a:xfrm>
            <a:off x="2124000" y="4309920"/>
            <a:ext cx="1180800" cy="360"/>
          </a:xfrm>
          <a:custGeom>
            <a:avLst/>
            <a:gdLst/>
            <a:ahLst/>
            <a:rect l="l" t="t" r="r" b="b"/>
            <a:pathLst>
              <a:path w="1181100" h="0">
                <a:moveTo>
                  <a:pt x="0" y="0"/>
                </a:moveTo>
                <a:lnTo>
                  <a:pt x="1181100" y="0"/>
                </a:lnTo>
              </a:path>
            </a:pathLst>
          </a:custGeom>
          <a:noFill/>
          <a:ln w="9360">
            <a:solidFill>
              <a:srgbClr val="fffffb"/>
            </a:solidFill>
            <a:round/>
          </a:ln>
        </p:spPr>
        <p:style>
          <a:lnRef idx="0"/>
          <a:fillRef idx="0"/>
          <a:effectRef idx="0"/>
          <a:fontRef idx="minor"/>
        </p:style>
      </p:sp>
      <p:sp>
        <p:nvSpPr>
          <p:cNvPr id="744" name="CustomShape 271"/>
          <p:cNvSpPr/>
          <p:nvPr/>
        </p:nvSpPr>
        <p:spPr>
          <a:xfrm>
            <a:off x="2124000" y="4319640"/>
            <a:ext cx="1171080" cy="360"/>
          </a:xfrm>
          <a:custGeom>
            <a:avLst/>
            <a:gdLst/>
            <a:ahLst/>
            <a:rect l="l" t="t" r="r" b="b"/>
            <a:pathLst>
              <a:path w="1171575" h="0">
                <a:moveTo>
                  <a:pt x="0" y="0"/>
                </a:moveTo>
                <a:lnTo>
                  <a:pt x="1171575" y="0"/>
                </a:lnTo>
              </a:path>
            </a:pathLst>
          </a:custGeom>
          <a:noFill/>
          <a:ln w="9360">
            <a:solidFill>
              <a:srgbClr val="fffffb"/>
            </a:solidFill>
            <a:round/>
          </a:ln>
        </p:spPr>
        <p:style>
          <a:lnRef idx="0"/>
          <a:fillRef idx="0"/>
          <a:effectRef idx="0"/>
          <a:fontRef idx="minor"/>
        </p:style>
      </p:sp>
      <p:sp>
        <p:nvSpPr>
          <p:cNvPr id="745" name="CustomShape 272"/>
          <p:cNvSpPr/>
          <p:nvPr/>
        </p:nvSpPr>
        <p:spPr>
          <a:xfrm>
            <a:off x="2124000" y="4329000"/>
            <a:ext cx="1161720" cy="360"/>
          </a:xfrm>
          <a:custGeom>
            <a:avLst/>
            <a:gdLst/>
            <a:ahLst/>
            <a:rect l="l" t="t" r="r" b="b"/>
            <a:pathLst>
              <a:path w="1162050" h="0">
                <a:moveTo>
                  <a:pt x="0" y="0"/>
                </a:moveTo>
                <a:lnTo>
                  <a:pt x="1162050" y="0"/>
                </a:lnTo>
              </a:path>
            </a:pathLst>
          </a:custGeom>
          <a:noFill/>
          <a:ln w="9360">
            <a:solidFill>
              <a:srgbClr val="fffffb"/>
            </a:solidFill>
            <a:round/>
          </a:ln>
        </p:spPr>
        <p:style>
          <a:lnRef idx="0"/>
          <a:fillRef idx="0"/>
          <a:effectRef idx="0"/>
          <a:fontRef idx="minor"/>
        </p:style>
      </p:sp>
      <p:sp>
        <p:nvSpPr>
          <p:cNvPr id="746" name="CustomShape 273"/>
          <p:cNvSpPr/>
          <p:nvPr/>
        </p:nvSpPr>
        <p:spPr>
          <a:xfrm>
            <a:off x="2124000" y="4338720"/>
            <a:ext cx="1152000" cy="360"/>
          </a:xfrm>
          <a:custGeom>
            <a:avLst/>
            <a:gdLst/>
            <a:ahLst/>
            <a:rect l="l" t="t" r="r" b="b"/>
            <a:pathLst>
              <a:path w="1152525" h="0">
                <a:moveTo>
                  <a:pt x="0" y="0"/>
                </a:moveTo>
                <a:lnTo>
                  <a:pt x="1152525" y="0"/>
                </a:lnTo>
              </a:path>
            </a:pathLst>
          </a:custGeom>
          <a:noFill/>
          <a:ln w="9360">
            <a:solidFill>
              <a:srgbClr val="fffffd"/>
            </a:solidFill>
            <a:round/>
          </a:ln>
        </p:spPr>
        <p:style>
          <a:lnRef idx="0"/>
          <a:fillRef idx="0"/>
          <a:effectRef idx="0"/>
          <a:fontRef idx="minor"/>
        </p:style>
      </p:sp>
      <p:sp>
        <p:nvSpPr>
          <p:cNvPr id="747" name="CustomShape 274"/>
          <p:cNvSpPr/>
          <p:nvPr/>
        </p:nvSpPr>
        <p:spPr>
          <a:xfrm>
            <a:off x="2124000" y="4348080"/>
            <a:ext cx="1142640" cy="360"/>
          </a:xfrm>
          <a:custGeom>
            <a:avLst/>
            <a:gdLst/>
            <a:ahLst/>
            <a:rect l="l" t="t" r="r" b="b"/>
            <a:pathLst>
              <a:path w="1143000" h="0">
                <a:moveTo>
                  <a:pt x="0" y="0"/>
                </a:moveTo>
                <a:lnTo>
                  <a:pt x="1143000" y="0"/>
                </a:lnTo>
              </a:path>
            </a:pathLst>
          </a:custGeom>
          <a:noFill/>
          <a:ln w="9360">
            <a:solidFill>
              <a:srgbClr val="fffffd"/>
            </a:solidFill>
            <a:round/>
          </a:ln>
        </p:spPr>
        <p:style>
          <a:lnRef idx="0"/>
          <a:fillRef idx="0"/>
          <a:effectRef idx="0"/>
          <a:fontRef idx="minor"/>
        </p:style>
      </p:sp>
      <p:sp>
        <p:nvSpPr>
          <p:cNvPr id="748" name="CustomShape 275"/>
          <p:cNvSpPr/>
          <p:nvPr/>
        </p:nvSpPr>
        <p:spPr>
          <a:xfrm>
            <a:off x="2124000" y="4357800"/>
            <a:ext cx="1133280" cy="360"/>
          </a:xfrm>
          <a:custGeom>
            <a:avLst/>
            <a:gdLst/>
            <a:ahLst/>
            <a:rect l="l" t="t" r="r" b="b"/>
            <a:pathLst>
              <a:path w="1133475" h="0">
                <a:moveTo>
                  <a:pt x="0" y="0"/>
                </a:moveTo>
                <a:lnTo>
                  <a:pt x="1133475" y="0"/>
                </a:lnTo>
              </a:path>
            </a:pathLst>
          </a:custGeom>
          <a:noFill/>
          <a:ln w="9360">
            <a:solidFill>
              <a:srgbClr val="fffffd"/>
            </a:solidFill>
            <a:round/>
          </a:ln>
        </p:spPr>
        <p:style>
          <a:lnRef idx="0"/>
          <a:fillRef idx="0"/>
          <a:effectRef idx="0"/>
          <a:fontRef idx="minor"/>
        </p:style>
      </p:sp>
      <p:sp>
        <p:nvSpPr>
          <p:cNvPr id="749" name="CustomShape 276"/>
          <p:cNvSpPr/>
          <p:nvPr/>
        </p:nvSpPr>
        <p:spPr>
          <a:xfrm>
            <a:off x="2124000" y="4367160"/>
            <a:ext cx="1123560" cy="360"/>
          </a:xfrm>
          <a:custGeom>
            <a:avLst/>
            <a:gdLst/>
            <a:ahLst/>
            <a:rect l="l" t="t" r="r" b="b"/>
            <a:pathLst>
              <a:path w="1123950" h="0">
                <a:moveTo>
                  <a:pt x="0" y="0"/>
                </a:moveTo>
                <a:lnTo>
                  <a:pt x="1123950" y="0"/>
                </a:lnTo>
              </a:path>
            </a:pathLst>
          </a:custGeom>
          <a:noFill/>
          <a:ln w="9360">
            <a:solidFill>
              <a:srgbClr val="fffffe"/>
            </a:solidFill>
            <a:round/>
          </a:ln>
        </p:spPr>
        <p:style>
          <a:lnRef idx="0"/>
          <a:fillRef idx="0"/>
          <a:effectRef idx="0"/>
          <a:fontRef idx="minor"/>
        </p:style>
      </p:sp>
      <p:sp>
        <p:nvSpPr>
          <p:cNvPr id="750" name="CustomShape 277"/>
          <p:cNvSpPr/>
          <p:nvPr/>
        </p:nvSpPr>
        <p:spPr>
          <a:xfrm>
            <a:off x="2124000" y="4376880"/>
            <a:ext cx="1114200" cy="360"/>
          </a:xfrm>
          <a:custGeom>
            <a:avLst/>
            <a:gdLst/>
            <a:ahLst/>
            <a:rect l="l" t="t" r="r" b="b"/>
            <a:pathLst>
              <a:path w="1114425" h="0">
                <a:moveTo>
                  <a:pt x="0" y="0"/>
                </a:moveTo>
                <a:lnTo>
                  <a:pt x="1114425" y="0"/>
                </a:lnTo>
              </a:path>
            </a:pathLst>
          </a:custGeom>
          <a:noFill/>
          <a:ln w="9360">
            <a:solidFill>
              <a:srgbClr val="fffffe"/>
            </a:solidFill>
            <a:round/>
          </a:ln>
        </p:spPr>
        <p:style>
          <a:lnRef idx="0"/>
          <a:fillRef idx="0"/>
          <a:effectRef idx="0"/>
          <a:fontRef idx="minor"/>
        </p:style>
      </p:sp>
      <p:sp>
        <p:nvSpPr>
          <p:cNvPr id="751" name="CustomShape 278"/>
          <p:cNvSpPr/>
          <p:nvPr/>
        </p:nvSpPr>
        <p:spPr>
          <a:xfrm>
            <a:off x="2124000" y="4386240"/>
            <a:ext cx="1104480" cy="360"/>
          </a:xfrm>
          <a:custGeom>
            <a:avLst/>
            <a:gdLst/>
            <a:ahLst/>
            <a:rect l="l" t="t" r="r" b="b"/>
            <a:pathLst>
              <a:path w="1104900" h="0">
                <a:moveTo>
                  <a:pt x="0" y="0"/>
                </a:moveTo>
                <a:lnTo>
                  <a:pt x="1104900" y="0"/>
                </a:lnTo>
              </a:path>
            </a:pathLst>
          </a:custGeom>
          <a:noFill/>
          <a:ln w="9360">
            <a:solidFill>
              <a:srgbClr val="fffffe"/>
            </a:solidFill>
            <a:round/>
          </a:ln>
        </p:spPr>
        <p:style>
          <a:lnRef idx="0"/>
          <a:fillRef idx="0"/>
          <a:effectRef idx="0"/>
          <a:fontRef idx="minor"/>
        </p:style>
      </p:sp>
      <p:sp>
        <p:nvSpPr>
          <p:cNvPr id="752" name="CustomShape 279"/>
          <p:cNvSpPr/>
          <p:nvPr/>
        </p:nvSpPr>
        <p:spPr>
          <a:xfrm>
            <a:off x="3209760" y="4248000"/>
            <a:ext cx="151920" cy="142560"/>
          </a:xfrm>
          <a:custGeom>
            <a:avLst/>
            <a:gdLst/>
            <a:ahLst/>
            <a:rect l="l" t="t" r="r" b="b"/>
            <a:pathLst>
              <a:path w="152400" h="142875">
                <a:moveTo>
                  <a:pt x="38100" y="9525"/>
                </a:moveTo>
                <a:lnTo>
                  <a:pt x="0" y="142875"/>
                </a:lnTo>
                <a:lnTo>
                  <a:pt x="128269" y="22621"/>
                </a:lnTo>
                <a:lnTo>
                  <a:pt x="77390" y="22621"/>
                </a:lnTo>
                <a:lnTo>
                  <a:pt x="51941" y="20091"/>
                </a:lnTo>
                <a:lnTo>
                  <a:pt x="38100" y="9525"/>
                </a:lnTo>
                <a:close/>
                <a:moveTo>
                  <a:pt x="152400" y="0"/>
                </a:moveTo>
                <a:lnTo>
                  <a:pt x="111769" y="16222"/>
                </a:lnTo>
                <a:lnTo>
                  <a:pt x="77390" y="22621"/>
                </a:lnTo>
                <a:lnTo>
                  <a:pt x="128269" y="22621"/>
                </a:lnTo>
                <a:lnTo>
                  <a:pt x="152400" y="0"/>
                </a:lnTo>
                <a:close/>
              </a:path>
            </a:pathLst>
          </a:custGeom>
          <a:solidFill>
            <a:srgbClr val="cccc00"/>
          </a:solidFill>
          <a:ln>
            <a:noFill/>
          </a:ln>
        </p:spPr>
        <p:style>
          <a:lnRef idx="0"/>
          <a:fillRef idx="0"/>
          <a:effectRef idx="0"/>
          <a:fontRef idx="minor"/>
        </p:style>
      </p:sp>
      <p:sp>
        <p:nvSpPr>
          <p:cNvPr id="753" name="CustomShape 280"/>
          <p:cNvSpPr/>
          <p:nvPr/>
        </p:nvSpPr>
        <p:spPr>
          <a:xfrm>
            <a:off x="2124000" y="3238560"/>
            <a:ext cx="1238040" cy="1152000"/>
          </a:xfrm>
          <a:custGeom>
            <a:avLst/>
            <a:gdLst/>
            <a:ahLst/>
            <a:rect l="l" t="t" r="r" b="b"/>
            <a:pathLst>
              <a:path w="1238250" h="1152525">
                <a:moveTo>
                  <a:pt x="0" y="0"/>
                </a:moveTo>
                <a:lnTo>
                  <a:pt x="0" y="1152525"/>
                </a:lnTo>
                <a:lnTo>
                  <a:pt x="1085850" y="1152525"/>
                </a:lnTo>
                <a:lnTo>
                  <a:pt x="1238250" y="1009650"/>
                </a:lnTo>
                <a:lnTo>
                  <a:pt x="1238250" y="0"/>
                </a:lnTo>
                <a:lnTo>
                  <a:pt x="0" y="0"/>
                </a:lnTo>
                <a:close/>
              </a:path>
            </a:pathLst>
          </a:custGeom>
          <a:noFill/>
          <a:ln w="9360">
            <a:solidFill>
              <a:srgbClr val="000000"/>
            </a:solidFill>
            <a:round/>
          </a:ln>
        </p:spPr>
        <p:style>
          <a:lnRef idx="0"/>
          <a:fillRef idx="0"/>
          <a:effectRef idx="0"/>
          <a:fontRef idx="minor"/>
        </p:style>
      </p:sp>
      <p:sp>
        <p:nvSpPr>
          <p:cNvPr id="754" name="CustomShape 281"/>
          <p:cNvSpPr/>
          <p:nvPr/>
        </p:nvSpPr>
        <p:spPr>
          <a:xfrm>
            <a:off x="3209760" y="4248000"/>
            <a:ext cx="151920" cy="142560"/>
          </a:xfrm>
          <a:custGeom>
            <a:avLst/>
            <a:gdLst/>
            <a:ahLst/>
            <a:rect l="l" t="t" r="r" b="b"/>
            <a:pathLst>
              <a:path w="152400" h="142875">
                <a:moveTo>
                  <a:pt x="0" y="142875"/>
                </a:moveTo>
                <a:lnTo>
                  <a:pt x="38100" y="9525"/>
                </a:lnTo>
                <a:lnTo>
                  <a:pt x="51941" y="20091"/>
                </a:lnTo>
                <a:lnTo>
                  <a:pt x="77390" y="22621"/>
                </a:lnTo>
                <a:lnTo>
                  <a:pt x="111769" y="16222"/>
                </a:lnTo>
                <a:lnTo>
                  <a:pt x="152400" y="0"/>
                </a:lnTo>
              </a:path>
            </a:pathLst>
          </a:custGeom>
          <a:noFill/>
          <a:ln w="9360">
            <a:solidFill>
              <a:srgbClr val="000000"/>
            </a:solidFill>
            <a:round/>
          </a:ln>
        </p:spPr>
        <p:style>
          <a:lnRef idx="0"/>
          <a:fillRef idx="0"/>
          <a:effectRef idx="0"/>
          <a:fontRef idx="minor"/>
        </p:style>
      </p:sp>
      <p:sp>
        <p:nvSpPr>
          <p:cNvPr id="755" name="CustomShape 282"/>
          <p:cNvSpPr/>
          <p:nvPr/>
        </p:nvSpPr>
        <p:spPr>
          <a:xfrm>
            <a:off x="2168640" y="3594240"/>
            <a:ext cx="1139400" cy="654120"/>
          </a:xfrm>
          <a:prstGeom prst="rect">
            <a:avLst/>
          </a:prstGeom>
          <a:noFill/>
          <a:ln>
            <a:noFill/>
          </a:ln>
        </p:spPr>
        <p:style>
          <a:lnRef idx="0"/>
          <a:fillRef idx="0"/>
          <a:effectRef idx="0"/>
          <a:fontRef idx="minor"/>
        </p:style>
        <p:txBody>
          <a:bodyPr lIns="0" rIns="0" tIns="0" bIns="0"/>
          <a:p>
            <a:pPr marL="12600">
              <a:lnSpc>
                <a:spcPct val="100000"/>
              </a:lnSpc>
            </a:pPr>
            <a:r>
              <a:rPr b="1" lang="en-US" sz="2150" spc="38" strike="noStrike">
                <a:solidFill>
                  <a:srgbClr val="ff0000"/>
                </a:solidFill>
                <a:uFill>
                  <a:solidFill>
                    <a:srgbClr val="ffffff"/>
                  </a:solidFill>
                </a:uFill>
                <a:latin typeface="Microsoft YaHei"/>
              </a:rPr>
              <a:t>原始訊息</a:t>
            </a:r>
            <a:endParaRPr b="0" lang="en-US" sz="1800" spc="-1" strike="noStrike">
              <a:solidFill>
                <a:srgbClr val="ffffff"/>
              </a:solidFill>
              <a:uFill>
                <a:solidFill>
                  <a:srgbClr val="ffffff"/>
                </a:solidFill>
              </a:uFill>
              <a:latin typeface="Arial"/>
            </a:endParaRPr>
          </a:p>
        </p:txBody>
      </p:sp>
      <p:sp>
        <p:nvSpPr>
          <p:cNvPr id="756" name="CustomShape 283"/>
          <p:cNvSpPr/>
          <p:nvPr/>
        </p:nvSpPr>
        <p:spPr>
          <a:xfrm>
            <a:off x="2162160" y="4543560"/>
            <a:ext cx="1247400" cy="647280"/>
          </a:xfrm>
          <a:custGeom>
            <a:avLst/>
            <a:gdLst/>
            <a:ahLst/>
            <a:rect l="l" t="t" r="r" b="b"/>
            <a:pathLst>
              <a:path w="1247775" h="647700">
                <a:moveTo>
                  <a:pt x="0" y="647700"/>
                </a:moveTo>
                <a:lnTo>
                  <a:pt x="1247775" y="647700"/>
                </a:lnTo>
                <a:lnTo>
                  <a:pt x="1247775" y="0"/>
                </a:lnTo>
                <a:lnTo>
                  <a:pt x="0" y="0"/>
                </a:lnTo>
                <a:lnTo>
                  <a:pt x="0" y="647700"/>
                </a:lnTo>
                <a:close/>
              </a:path>
            </a:pathLst>
          </a:custGeom>
          <a:solidFill>
            <a:srgbClr val="ffcc00"/>
          </a:solidFill>
          <a:ln>
            <a:noFill/>
          </a:ln>
        </p:spPr>
        <p:style>
          <a:lnRef idx="0"/>
          <a:fillRef idx="0"/>
          <a:effectRef idx="0"/>
          <a:fontRef idx="minor"/>
        </p:style>
      </p:sp>
      <p:sp>
        <p:nvSpPr>
          <p:cNvPr id="757" name="CustomShape 284"/>
          <p:cNvSpPr/>
          <p:nvPr/>
        </p:nvSpPr>
        <p:spPr>
          <a:xfrm>
            <a:off x="2162160" y="4543560"/>
            <a:ext cx="1247400" cy="647280"/>
          </a:xfrm>
          <a:custGeom>
            <a:avLst/>
            <a:gdLst/>
            <a:ahLst/>
            <a:rect l="l" t="t" r="r" b="b"/>
            <a:pathLst>
              <a:path w="1247775" h="647700">
                <a:moveTo>
                  <a:pt x="0" y="647700"/>
                </a:moveTo>
                <a:lnTo>
                  <a:pt x="1247775" y="647700"/>
                </a:lnTo>
                <a:lnTo>
                  <a:pt x="1247775" y="0"/>
                </a:lnTo>
                <a:lnTo>
                  <a:pt x="0" y="0"/>
                </a:lnTo>
                <a:lnTo>
                  <a:pt x="0" y="647700"/>
                </a:lnTo>
                <a:close/>
              </a:path>
            </a:pathLst>
          </a:custGeom>
          <a:noFill/>
          <a:ln w="9360">
            <a:solidFill>
              <a:srgbClr val="000000"/>
            </a:solidFill>
            <a:round/>
          </a:ln>
        </p:spPr>
        <p:style>
          <a:lnRef idx="0"/>
          <a:fillRef idx="0"/>
          <a:effectRef idx="0"/>
          <a:fontRef idx="minor"/>
        </p:style>
      </p:sp>
      <p:sp>
        <p:nvSpPr>
          <p:cNvPr id="758" name="CustomShape 285"/>
          <p:cNvSpPr/>
          <p:nvPr/>
        </p:nvSpPr>
        <p:spPr>
          <a:xfrm>
            <a:off x="2352600" y="461016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759" name="CustomShape 286"/>
          <p:cNvSpPr/>
          <p:nvPr/>
        </p:nvSpPr>
        <p:spPr>
          <a:xfrm>
            <a:off x="2352600" y="461016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760" name="CustomShape 287"/>
          <p:cNvSpPr/>
          <p:nvPr/>
        </p:nvSpPr>
        <p:spPr>
          <a:xfrm>
            <a:off x="2638440" y="461016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761" name="CustomShape 288"/>
          <p:cNvSpPr/>
          <p:nvPr/>
        </p:nvSpPr>
        <p:spPr>
          <a:xfrm>
            <a:off x="2638440" y="461016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762" name="CustomShape 289"/>
          <p:cNvSpPr/>
          <p:nvPr/>
        </p:nvSpPr>
        <p:spPr>
          <a:xfrm>
            <a:off x="2352600" y="490536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763" name="CustomShape 290"/>
          <p:cNvSpPr/>
          <p:nvPr/>
        </p:nvSpPr>
        <p:spPr>
          <a:xfrm>
            <a:off x="2352600" y="490536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764" name="CustomShape 291"/>
          <p:cNvSpPr/>
          <p:nvPr/>
        </p:nvSpPr>
        <p:spPr>
          <a:xfrm>
            <a:off x="3143160" y="461016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765" name="CustomShape 292"/>
          <p:cNvSpPr/>
          <p:nvPr/>
        </p:nvSpPr>
        <p:spPr>
          <a:xfrm>
            <a:off x="3143160" y="461016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766" name="CustomShape 293"/>
          <p:cNvSpPr/>
          <p:nvPr/>
        </p:nvSpPr>
        <p:spPr>
          <a:xfrm>
            <a:off x="2638440" y="490536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767" name="CustomShape 294"/>
          <p:cNvSpPr/>
          <p:nvPr/>
        </p:nvSpPr>
        <p:spPr>
          <a:xfrm>
            <a:off x="2638440" y="490536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768" name="CustomShape 295"/>
          <p:cNvSpPr/>
          <p:nvPr/>
        </p:nvSpPr>
        <p:spPr>
          <a:xfrm>
            <a:off x="2857680" y="461016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769" name="CustomShape 296"/>
          <p:cNvSpPr/>
          <p:nvPr/>
        </p:nvSpPr>
        <p:spPr>
          <a:xfrm>
            <a:off x="2857680" y="461016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770" name="CustomShape 297"/>
          <p:cNvSpPr/>
          <p:nvPr/>
        </p:nvSpPr>
        <p:spPr>
          <a:xfrm>
            <a:off x="2857680" y="4896000"/>
            <a:ext cx="142560" cy="151920"/>
          </a:xfrm>
          <a:custGeom>
            <a:avLst/>
            <a:gdLst/>
            <a:ahLst/>
            <a:rect l="l" t="t" r="r" b="b"/>
            <a:pathLst>
              <a:path w="142875" h="152400">
                <a:moveTo>
                  <a:pt x="76200" y="0"/>
                </a:moveTo>
                <a:lnTo>
                  <a:pt x="44201" y="6548"/>
                </a:lnTo>
                <a:lnTo>
                  <a:pt x="20240" y="23812"/>
                </a:lnTo>
                <a:lnTo>
                  <a:pt x="5208" y="48220"/>
                </a:lnTo>
                <a:lnTo>
                  <a:pt x="0" y="76200"/>
                </a:lnTo>
                <a:lnTo>
                  <a:pt x="5208" y="104179"/>
                </a:lnTo>
                <a:lnTo>
                  <a:pt x="20240" y="128587"/>
                </a:lnTo>
                <a:lnTo>
                  <a:pt x="44201" y="145851"/>
                </a:lnTo>
                <a:lnTo>
                  <a:pt x="76200" y="152400"/>
                </a:lnTo>
                <a:lnTo>
                  <a:pt x="102691" y="145851"/>
                </a:lnTo>
                <a:lnTo>
                  <a:pt x="123825" y="128587"/>
                </a:lnTo>
                <a:lnTo>
                  <a:pt x="137814" y="104179"/>
                </a:lnTo>
                <a:lnTo>
                  <a:pt x="142875" y="76200"/>
                </a:lnTo>
                <a:lnTo>
                  <a:pt x="137814" y="48220"/>
                </a:lnTo>
                <a:lnTo>
                  <a:pt x="123825" y="23812"/>
                </a:lnTo>
                <a:lnTo>
                  <a:pt x="102691" y="6548"/>
                </a:lnTo>
                <a:lnTo>
                  <a:pt x="76200" y="0"/>
                </a:lnTo>
                <a:close/>
              </a:path>
            </a:pathLst>
          </a:custGeom>
          <a:solidFill>
            <a:srgbClr val="00cc99"/>
          </a:solidFill>
          <a:ln>
            <a:noFill/>
          </a:ln>
        </p:spPr>
        <p:style>
          <a:lnRef idx="0"/>
          <a:fillRef idx="0"/>
          <a:effectRef idx="0"/>
          <a:fontRef idx="minor"/>
        </p:style>
      </p:sp>
      <p:sp>
        <p:nvSpPr>
          <p:cNvPr id="771" name="CustomShape 298"/>
          <p:cNvSpPr/>
          <p:nvPr/>
        </p:nvSpPr>
        <p:spPr>
          <a:xfrm>
            <a:off x="2857680" y="4896000"/>
            <a:ext cx="142560" cy="151920"/>
          </a:xfrm>
          <a:custGeom>
            <a:avLst/>
            <a:gdLst/>
            <a:ahLst/>
            <a:rect l="l" t="t" r="r" b="b"/>
            <a:pathLst>
              <a:path w="142875" h="152400">
                <a:moveTo>
                  <a:pt x="142875" y="76200"/>
                </a:moveTo>
                <a:lnTo>
                  <a:pt x="137814" y="48220"/>
                </a:lnTo>
                <a:lnTo>
                  <a:pt x="123825" y="23812"/>
                </a:lnTo>
                <a:lnTo>
                  <a:pt x="102691" y="6548"/>
                </a:lnTo>
                <a:lnTo>
                  <a:pt x="76200" y="0"/>
                </a:lnTo>
                <a:lnTo>
                  <a:pt x="44201" y="6548"/>
                </a:lnTo>
                <a:lnTo>
                  <a:pt x="20240" y="23812"/>
                </a:lnTo>
                <a:lnTo>
                  <a:pt x="5208" y="48220"/>
                </a:lnTo>
                <a:lnTo>
                  <a:pt x="0" y="76200"/>
                </a:lnTo>
                <a:lnTo>
                  <a:pt x="5208" y="104179"/>
                </a:lnTo>
                <a:lnTo>
                  <a:pt x="20240" y="128587"/>
                </a:lnTo>
                <a:lnTo>
                  <a:pt x="44201" y="145851"/>
                </a:lnTo>
                <a:lnTo>
                  <a:pt x="76200" y="152400"/>
                </a:lnTo>
                <a:lnTo>
                  <a:pt x="102691" y="145851"/>
                </a:lnTo>
                <a:lnTo>
                  <a:pt x="123825" y="128587"/>
                </a:lnTo>
                <a:lnTo>
                  <a:pt x="137814" y="104179"/>
                </a:lnTo>
                <a:lnTo>
                  <a:pt x="142875" y="76200"/>
                </a:lnTo>
                <a:close/>
              </a:path>
            </a:pathLst>
          </a:custGeom>
          <a:noFill/>
          <a:ln w="9360">
            <a:solidFill>
              <a:srgbClr val="000000"/>
            </a:solidFill>
            <a:round/>
          </a:ln>
        </p:spPr>
        <p:style>
          <a:lnRef idx="0"/>
          <a:fillRef idx="0"/>
          <a:effectRef idx="0"/>
          <a:fontRef idx="minor"/>
        </p:style>
      </p:sp>
      <p:sp>
        <p:nvSpPr>
          <p:cNvPr id="772" name="CustomShape 299"/>
          <p:cNvSpPr/>
          <p:nvPr/>
        </p:nvSpPr>
        <p:spPr>
          <a:xfrm>
            <a:off x="3143160" y="4896000"/>
            <a:ext cx="142560" cy="151920"/>
          </a:xfrm>
          <a:custGeom>
            <a:avLst/>
            <a:gdLst/>
            <a:ahLst/>
            <a:rect l="l" t="t" r="r" b="b"/>
            <a:pathLst>
              <a:path w="142875" h="152400">
                <a:moveTo>
                  <a:pt x="76200" y="0"/>
                </a:moveTo>
                <a:lnTo>
                  <a:pt x="44201" y="6548"/>
                </a:lnTo>
                <a:lnTo>
                  <a:pt x="20240" y="23812"/>
                </a:lnTo>
                <a:lnTo>
                  <a:pt x="5208" y="48220"/>
                </a:lnTo>
                <a:lnTo>
                  <a:pt x="0" y="76200"/>
                </a:lnTo>
                <a:lnTo>
                  <a:pt x="5208" y="104179"/>
                </a:lnTo>
                <a:lnTo>
                  <a:pt x="20240" y="128587"/>
                </a:lnTo>
                <a:lnTo>
                  <a:pt x="44201" y="145851"/>
                </a:lnTo>
                <a:lnTo>
                  <a:pt x="76200" y="152400"/>
                </a:lnTo>
                <a:lnTo>
                  <a:pt x="102691" y="145851"/>
                </a:lnTo>
                <a:lnTo>
                  <a:pt x="123825" y="128587"/>
                </a:lnTo>
                <a:lnTo>
                  <a:pt x="137814" y="104179"/>
                </a:lnTo>
                <a:lnTo>
                  <a:pt x="142875" y="76200"/>
                </a:lnTo>
                <a:lnTo>
                  <a:pt x="137814" y="48220"/>
                </a:lnTo>
                <a:lnTo>
                  <a:pt x="123825" y="23812"/>
                </a:lnTo>
                <a:lnTo>
                  <a:pt x="102691" y="6548"/>
                </a:lnTo>
                <a:lnTo>
                  <a:pt x="76200" y="0"/>
                </a:lnTo>
                <a:close/>
              </a:path>
            </a:pathLst>
          </a:custGeom>
          <a:solidFill>
            <a:srgbClr val="00cc99"/>
          </a:solidFill>
          <a:ln>
            <a:noFill/>
          </a:ln>
        </p:spPr>
        <p:style>
          <a:lnRef idx="0"/>
          <a:fillRef idx="0"/>
          <a:effectRef idx="0"/>
          <a:fontRef idx="minor"/>
        </p:style>
      </p:sp>
      <p:sp>
        <p:nvSpPr>
          <p:cNvPr id="773" name="CustomShape 300"/>
          <p:cNvSpPr/>
          <p:nvPr/>
        </p:nvSpPr>
        <p:spPr>
          <a:xfrm>
            <a:off x="3143160" y="4896000"/>
            <a:ext cx="142560" cy="151920"/>
          </a:xfrm>
          <a:custGeom>
            <a:avLst/>
            <a:gdLst/>
            <a:ahLst/>
            <a:rect l="l" t="t" r="r" b="b"/>
            <a:pathLst>
              <a:path w="142875" h="152400">
                <a:moveTo>
                  <a:pt x="142875" y="76200"/>
                </a:moveTo>
                <a:lnTo>
                  <a:pt x="137814" y="48220"/>
                </a:lnTo>
                <a:lnTo>
                  <a:pt x="123825" y="23812"/>
                </a:lnTo>
                <a:lnTo>
                  <a:pt x="102691" y="6548"/>
                </a:lnTo>
                <a:lnTo>
                  <a:pt x="76200" y="0"/>
                </a:lnTo>
                <a:lnTo>
                  <a:pt x="44201" y="6548"/>
                </a:lnTo>
                <a:lnTo>
                  <a:pt x="20240" y="23812"/>
                </a:lnTo>
                <a:lnTo>
                  <a:pt x="5208" y="48220"/>
                </a:lnTo>
                <a:lnTo>
                  <a:pt x="0" y="76200"/>
                </a:lnTo>
                <a:lnTo>
                  <a:pt x="5208" y="104179"/>
                </a:lnTo>
                <a:lnTo>
                  <a:pt x="20240" y="128587"/>
                </a:lnTo>
                <a:lnTo>
                  <a:pt x="44201" y="145851"/>
                </a:lnTo>
                <a:lnTo>
                  <a:pt x="76200" y="152400"/>
                </a:lnTo>
                <a:lnTo>
                  <a:pt x="102691" y="145851"/>
                </a:lnTo>
                <a:lnTo>
                  <a:pt x="123825" y="128587"/>
                </a:lnTo>
                <a:lnTo>
                  <a:pt x="137814" y="104179"/>
                </a:lnTo>
                <a:lnTo>
                  <a:pt x="142875" y="76200"/>
                </a:lnTo>
                <a:close/>
              </a:path>
            </a:pathLst>
          </a:custGeom>
          <a:noFill/>
          <a:ln w="9360">
            <a:solidFill>
              <a:srgbClr val="000000"/>
            </a:solidFill>
            <a:round/>
          </a:ln>
        </p:spPr>
        <p:style>
          <a:lnRef idx="0"/>
          <a:fillRef idx="0"/>
          <a:effectRef idx="0"/>
          <a:fontRef idx="minor"/>
        </p:style>
      </p:sp>
      <p:sp>
        <p:nvSpPr>
          <p:cNvPr id="774" name="CustomShape 301"/>
          <p:cNvSpPr/>
          <p:nvPr/>
        </p:nvSpPr>
        <p:spPr>
          <a:xfrm>
            <a:off x="2054160" y="5489640"/>
            <a:ext cx="1434600" cy="654120"/>
          </a:xfrm>
          <a:prstGeom prst="rect">
            <a:avLst/>
          </a:prstGeom>
          <a:noFill/>
          <a:ln>
            <a:noFill/>
          </a:ln>
        </p:spPr>
        <p:style>
          <a:lnRef idx="0"/>
          <a:fillRef idx="0"/>
          <a:effectRef idx="0"/>
          <a:fontRef idx="minor"/>
        </p:style>
        <p:txBody>
          <a:bodyPr lIns="0" rIns="0" tIns="0" bIns="0"/>
          <a:p>
            <a:pPr marL="12600">
              <a:lnSpc>
                <a:spcPct val="100000"/>
              </a:lnSpc>
            </a:pPr>
            <a:r>
              <a:rPr b="1" lang="en-US" sz="2150" spc="69" strike="noStrike">
                <a:solidFill>
                  <a:srgbClr val="3333cc"/>
                </a:solidFill>
                <a:uFill>
                  <a:solidFill>
                    <a:srgbClr val="ffffff"/>
                  </a:solidFill>
                </a:uFill>
                <a:latin typeface="Microsoft YaHei"/>
              </a:rPr>
              <a:t>簽署的訊息</a:t>
            </a:r>
            <a:endParaRPr b="0" lang="en-US" sz="1800" spc="-1" strike="noStrike">
              <a:solidFill>
                <a:srgbClr val="ffffff"/>
              </a:solidFill>
              <a:uFill>
                <a:solidFill>
                  <a:srgbClr val="ffffff"/>
                </a:solidFill>
              </a:uFill>
              <a:latin typeface="Arial"/>
            </a:endParaRPr>
          </a:p>
        </p:txBody>
      </p:sp>
      <p:sp>
        <p:nvSpPr>
          <p:cNvPr id="775" name="CustomShape 302"/>
          <p:cNvSpPr/>
          <p:nvPr/>
        </p:nvSpPr>
        <p:spPr>
          <a:xfrm>
            <a:off x="5924520" y="3171960"/>
            <a:ext cx="1085400" cy="647280"/>
          </a:xfrm>
          <a:custGeom>
            <a:avLst/>
            <a:gdLst/>
            <a:ahLst/>
            <a:rect l="l" t="t" r="r" b="b"/>
            <a:pathLst>
              <a:path w="1085850" h="647700">
                <a:moveTo>
                  <a:pt x="0" y="647700"/>
                </a:moveTo>
                <a:lnTo>
                  <a:pt x="1085850" y="647700"/>
                </a:lnTo>
                <a:lnTo>
                  <a:pt x="1085850" y="0"/>
                </a:lnTo>
                <a:lnTo>
                  <a:pt x="0" y="0"/>
                </a:lnTo>
                <a:lnTo>
                  <a:pt x="0" y="647700"/>
                </a:lnTo>
                <a:close/>
              </a:path>
            </a:pathLst>
          </a:custGeom>
          <a:solidFill>
            <a:srgbClr val="ffcc00"/>
          </a:solidFill>
          <a:ln>
            <a:noFill/>
          </a:ln>
        </p:spPr>
        <p:style>
          <a:lnRef idx="0"/>
          <a:fillRef idx="0"/>
          <a:effectRef idx="0"/>
          <a:fontRef idx="minor"/>
        </p:style>
      </p:sp>
      <p:sp>
        <p:nvSpPr>
          <p:cNvPr id="776" name="CustomShape 303"/>
          <p:cNvSpPr/>
          <p:nvPr/>
        </p:nvSpPr>
        <p:spPr>
          <a:xfrm>
            <a:off x="5924520" y="3171960"/>
            <a:ext cx="1085400" cy="647280"/>
          </a:xfrm>
          <a:custGeom>
            <a:avLst/>
            <a:gdLst/>
            <a:ahLst/>
            <a:rect l="l" t="t" r="r" b="b"/>
            <a:pathLst>
              <a:path w="1085850" h="647700">
                <a:moveTo>
                  <a:pt x="0" y="647700"/>
                </a:moveTo>
                <a:lnTo>
                  <a:pt x="1085850" y="647700"/>
                </a:lnTo>
                <a:lnTo>
                  <a:pt x="1085850" y="0"/>
                </a:lnTo>
                <a:lnTo>
                  <a:pt x="0" y="0"/>
                </a:lnTo>
                <a:lnTo>
                  <a:pt x="0" y="647700"/>
                </a:lnTo>
                <a:close/>
              </a:path>
            </a:pathLst>
          </a:custGeom>
          <a:noFill/>
          <a:ln w="9360">
            <a:solidFill>
              <a:srgbClr val="000000"/>
            </a:solidFill>
            <a:round/>
          </a:ln>
        </p:spPr>
        <p:style>
          <a:lnRef idx="0"/>
          <a:fillRef idx="0"/>
          <a:effectRef idx="0"/>
          <a:fontRef idx="minor"/>
        </p:style>
      </p:sp>
      <p:sp>
        <p:nvSpPr>
          <p:cNvPr id="777" name="CustomShape 304"/>
          <p:cNvSpPr/>
          <p:nvPr/>
        </p:nvSpPr>
        <p:spPr>
          <a:xfrm>
            <a:off x="6000840" y="324792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778" name="CustomShape 305"/>
          <p:cNvSpPr/>
          <p:nvPr/>
        </p:nvSpPr>
        <p:spPr>
          <a:xfrm>
            <a:off x="6000840" y="324792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779" name="CustomShape 306"/>
          <p:cNvSpPr/>
          <p:nvPr/>
        </p:nvSpPr>
        <p:spPr>
          <a:xfrm>
            <a:off x="6210360" y="324792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780" name="CustomShape 307"/>
          <p:cNvSpPr/>
          <p:nvPr/>
        </p:nvSpPr>
        <p:spPr>
          <a:xfrm>
            <a:off x="6210360" y="324792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781" name="CustomShape 308"/>
          <p:cNvSpPr/>
          <p:nvPr/>
        </p:nvSpPr>
        <p:spPr>
          <a:xfrm>
            <a:off x="6000840" y="353376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782" name="CustomShape 309"/>
          <p:cNvSpPr/>
          <p:nvPr/>
        </p:nvSpPr>
        <p:spPr>
          <a:xfrm>
            <a:off x="6000840" y="353376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783" name="CustomShape 310"/>
          <p:cNvSpPr/>
          <p:nvPr/>
        </p:nvSpPr>
        <p:spPr>
          <a:xfrm>
            <a:off x="6791400" y="324792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784" name="CustomShape 311"/>
          <p:cNvSpPr/>
          <p:nvPr/>
        </p:nvSpPr>
        <p:spPr>
          <a:xfrm>
            <a:off x="6791400" y="324792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785" name="CustomShape 312"/>
          <p:cNvSpPr/>
          <p:nvPr/>
        </p:nvSpPr>
        <p:spPr>
          <a:xfrm>
            <a:off x="6210360" y="353376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786" name="CustomShape 313"/>
          <p:cNvSpPr/>
          <p:nvPr/>
        </p:nvSpPr>
        <p:spPr>
          <a:xfrm>
            <a:off x="6210360" y="353376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787" name="CustomShape 314"/>
          <p:cNvSpPr/>
          <p:nvPr/>
        </p:nvSpPr>
        <p:spPr>
          <a:xfrm>
            <a:off x="6505560" y="324792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788" name="CustomShape 315"/>
          <p:cNvSpPr/>
          <p:nvPr/>
        </p:nvSpPr>
        <p:spPr>
          <a:xfrm>
            <a:off x="6505560" y="324792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789" name="CustomShape 316"/>
          <p:cNvSpPr/>
          <p:nvPr/>
        </p:nvSpPr>
        <p:spPr>
          <a:xfrm>
            <a:off x="6505560" y="353376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790" name="CustomShape 317"/>
          <p:cNvSpPr/>
          <p:nvPr/>
        </p:nvSpPr>
        <p:spPr>
          <a:xfrm>
            <a:off x="6505560" y="353376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791" name="CustomShape 318"/>
          <p:cNvSpPr/>
          <p:nvPr/>
        </p:nvSpPr>
        <p:spPr>
          <a:xfrm>
            <a:off x="6791400" y="353376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792" name="CustomShape 319"/>
          <p:cNvSpPr/>
          <p:nvPr/>
        </p:nvSpPr>
        <p:spPr>
          <a:xfrm>
            <a:off x="6791400" y="353376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793" name="CustomShape 320"/>
          <p:cNvSpPr/>
          <p:nvPr/>
        </p:nvSpPr>
        <p:spPr>
          <a:xfrm>
            <a:off x="3362400" y="3438360"/>
            <a:ext cx="29520" cy="18720"/>
          </a:xfrm>
          <a:custGeom>
            <a:avLst/>
            <a:gdLst/>
            <a:ahLst/>
            <a:rect l="l" t="t" r="r" b="b"/>
            <a:pathLst>
              <a:path w="29844" h="19050">
                <a:moveTo>
                  <a:pt x="29633" y="0"/>
                </a:moveTo>
                <a:lnTo>
                  <a:pt x="14816" y="0"/>
                </a:lnTo>
                <a:lnTo>
                  <a:pt x="0" y="9525"/>
                </a:lnTo>
                <a:lnTo>
                  <a:pt x="0" y="19050"/>
                </a:lnTo>
                <a:lnTo>
                  <a:pt x="29633" y="0"/>
                </a:lnTo>
                <a:close/>
              </a:path>
            </a:pathLst>
          </a:custGeom>
          <a:solidFill>
            <a:srgbClr val="4a4acd"/>
          </a:solidFill>
          <a:ln>
            <a:noFill/>
          </a:ln>
        </p:spPr>
        <p:style>
          <a:lnRef idx="0"/>
          <a:fillRef idx="0"/>
          <a:effectRef idx="0"/>
          <a:fontRef idx="minor"/>
        </p:style>
      </p:sp>
      <p:sp>
        <p:nvSpPr>
          <p:cNvPr id="794" name="CustomShape 321"/>
          <p:cNvSpPr/>
          <p:nvPr/>
        </p:nvSpPr>
        <p:spPr>
          <a:xfrm>
            <a:off x="3362400" y="3438360"/>
            <a:ext cx="43920" cy="28080"/>
          </a:xfrm>
          <a:custGeom>
            <a:avLst/>
            <a:gdLst/>
            <a:ahLst/>
            <a:rect l="l" t="t" r="r" b="b"/>
            <a:pathLst>
              <a:path w="44450" h="28575">
                <a:moveTo>
                  <a:pt x="44450" y="0"/>
                </a:moveTo>
                <a:lnTo>
                  <a:pt x="29633" y="0"/>
                </a:lnTo>
                <a:lnTo>
                  <a:pt x="0" y="19050"/>
                </a:lnTo>
                <a:lnTo>
                  <a:pt x="0" y="28575"/>
                </a:lnTo>
                <a:lnTo>
                  <a:pt x="44450" y="0"/>
                </a:lnTo>
                <a:close/>
              </a:path>
            </a:pathLst>
          </a:custGeom>
          <a:solidFill>
            <a:srgbClr val="4d4dcf"/>
          </a:solidFill>
          <a:ln>
            <a:noFill/>
          </a:ln>
        </p:spPr>
        <p:style>
          <a:lnRef idx="0"/>
          <a:fillRef idx="0"/>
          <a:effectRef idx="0"/>
          <a:fontRef idx="minor"/>
        </p:style>
      </p:sp>
      <p:sp>
        <p:nvSpPr>
          <p:cNvPr id="795" name="CustomShape 322"/>
          <p:cNvSpPr/>
          <p:nvPr/>
        </p:nvSpPr>
        <p:spPr>
          <a:xfrm>
            <a:off x="3362400" y="3438360"/>
            <a:ext cx="59400" cy="37800"/>
          </a:xfrm>
          <a:custGeom>
            <a:avLst/>
            <a:gdLst/>
            <a:ahLst/>
            <a:rect l="l" t="t" r="r" b="b"/>
            <a:pathLst>
              <a:path w="59689" h="38100">
                <a:moveTo>
                  <a:pt x="59266" y="0"/>
                </a:moveTo>
                <a:lnTo>
                  <a:pt x="44450" y="0"/>
                </a:lnTo>
                <a:lnTo>
                  <a:pt x="0" y="28575"/>
                </a:lnTo>
                <a:lnTo>
                  <a:pt x="0" y="38100"/>
                </a:lnTo>
                <a:lnTo>
                  <a:pt x="59266" y="0"/>
                </a:lnTo>
                <a:close/>
              </a:path>
            </a:pathLst>
          </a:custGeom>
          <a:solidFill>
            <a:srgbClr val="4f4fcf"/>
          </a:solidFill>
          <a:ln>
            <a:noFill/>
          </a:ln>
        </p:spPr>
        <p:style>
          <a:lnRef idx="0"/>
          <a:fillRef idx="0"/>
          <a:effectRef idx="0"/>
          <a:fontRef idx="minor"/>
        </p:style>
      </p:sp>
      <p:sp>
        <p:nvSpPr>
          <p:cNvPr id="796" name="CustomShape 323"/>
          <p:cNvSpPr/>
          <p:nvPr/>
        </p:nvSpPr>
        <p:spPr>
          <a:xfrm>
            <a:off x="3362400" y="3438360"/>
            <a:ext cx="73800" cy="47160"/>
          </a:xfrm>
          <a:custGeom>
            <a:avLst/>
            <a:gdLst/>
            <a:ahLst/>
            <a:rect l="l" t="t" r="r" b="b"/>
            <a:pathLst>
              <a:path w="74294" h="47625">
                <a:moveTo>
                  <a:pt x="74083" y="0"/>
                </a:moveTo>
                <a:lnTo>
                  <a:pt x="59266" y="0"/>
                </a:lnTo>
                <a:lnTo>
                  <a:pt x="0" y="38100"/>
                </a:lnTo>
                <a:lnTo>
                  <a:pt x="0" y="47625"/>
                </a:lnTo>
                <a:lnTo>
                  <a:pt x="74083" y="0"/>
                </a:lnTo>
                <a:close/>
              </a:path>
            </a:pathLst>
          </a:custGeom>
          <a:solidFill>
            <a:srgbClr val="5252cf"/>
          </a:solidFill>
          <a:ln>
            <a:noFill/>
          </a:ln>
        </p:spPr>
        <p:style>
          <a:lnRef idx="0"/>
          <a:fillRef idx="0"/>
          <a:effectRef idx="0"/>
          <a:fontRef idx="minor"/>
        </p:style>
      </p:sp>
      <p:sp>
        <p:nvSpPr>
          <p:cNvPr id="797" name="CustomShape 324"/>
          <p:cNvSpPr/>
          <p:nvPr/>
        </p:nvSpPr>
        <p:spPr>
          <a:xfrm>
            <a:off x="3362400" y="3438360"/>
            <a:ext cx="88560" cy="56880"/>
          </a:xfrm>
          <a:custGeom>
            <a:avLst/>
            <a:gdLst/>
            <a:ahLst/>
            <a:rect l="l" t="t" r="r" b="b"/>
            <a:pathLst>
              <a:path w="88900" h="57150">
                <a:moveTo>
                  <a:pt x="88900" y="0"/>
                </a:moveTo>
                <a:lnTo>
                  <a:pt x="74083" y="0"/>
                </a:lnTo>
                <a:lnTo>
                  <a:pt x="0" y="47625"/>
                </a:lnTo>
                <a:lnTo>
                  <a:pt x="0" y="57150"/>
                </a:lnTo>
                <a:lnTo>
                  <a:pt x="88900" y="0"/>
                </a:lnTo>
                <a:close/>
              </a:path>
            </a:pathLst>
          </a:custGeom>
          <a:solidFill>
            <a:srgbClr val="5353d0"/>
          </a:solidFill>
          <a:ln>
            <a:noFill/>
          </a:ln>
        </p:spPr>
        <p:style>
          <a:lnRef idx="0"/>
          <a:fillRef idx="0"/>
          <a:effectRef idx="0"/>
          <a:fontRef idx="minor"/>
        </p:style>
      </p:sp>
      <p:sp>
        <p:nvSpPr>
          <p:cNvPr id="798" name="CustomShape 325"/>
          <p:cNvSpPr/>
          <p:nvPr/>
        </p:nvSpPr>
        <p:spPr>
          <a:xfrm>
            <a:off x="3362400" y="3438360"/>
            <a:ext cx="103680" cy="66240"/>
          </a:xfrm>
          <a:custGeom>
            <a:avLst/>
            <a:gdLst/>
            <a:ahLst/>
            <a:rect l="l" t="t" r="r" b="b"/>
            <a:pathLst>
              <a:path w="104139" h="66675">
                <a:moveTo>
                  <a:pt x="103716" y="0"/>
                </a:moveTo>
                <a:lnTo>
                  <a:pt x="88900" y="0"/>
                </a:lnTo>
                <a:lnTo>
                  <a:pt x="0" y="57150"/>
                </a:lnTo>
                <a:lnTo>
                  <a:pt x="0" y="66675"/>
                </a:lnTo>
                <a:lnTo>
                  <a:pt x="103716" y="0"/>
                </a:lnTo>
                <a:close/>
              </a:path>
            </a:pathLst>
          </a:custGeom>
          <a:solidFill>
            <a:srgbClr val="5757d0"/>
          </a:solidFill>
          <a:ln>
            <a:noFill/>
          </a:ln>
        </p:spPr>
        <p:style>
          <a:lnRef idx="0"/>
          <a:fillRef idx="0"/>
          <a:effectRef idx="0"/>
          <a:fontRef idx="minor"/>
        </p:style>
      </p:sp>
      <p:sp>
        <p:nvSpPr>
          <p:cNvPr id="799" name="CustomShape 326"/>
          <p:cNvSpPr/>
          <p:nvPr/>
        </p:nvSpPr>
        <p:spPr>
          <a:xfrm>
            <a:off x="3362400" y="3438360"/>
            <a:ext cx="118440" cy="75960"/>
          </a:xfrm>
          <a:custGeom>
            <a:avLst/>
            <a:gdLst/>
            <a:ahLst/>
            <a:rect l="l" t="t" r="r" b="b"/>
            <a:pathLst>
              <a:path w="118744" h="76200">
                <a:moveTo>
                  <a:pt x="118533" y="0"/>
                </a:moveTo>
                <a:lnTo>
                  <a:pt x="103716" y="0"/>
                </a:lnTo>
                <a:lnTo>
                  <a:pt x="0" y="66675"/>
                </a:lnTo>
                <a:lnTo>
                  <a:pt x="0" y="76200"/>
                </a:lnTo>
                <a:lnTo>
                  <a:pt x="118533" y="0"/>
                </a:lnTo>
                <a:close/>
              </a:path>
            </a:pathLst>
          </a:custGeom>
          <a:solidFill>
            <a:srgbClr val="5858d0"/>
          </a:solidFill>
          <a:ln>
            <a:noFill/>
          </a:ln>
        </p:spPr>
        <p:style>
          <a:lnRef idx="0"/>
          <a:fillRef idx="0"/>
          <a:effectRef idx="0"/>
          <a:fontRef idx="minor"/>
        </p:style>
      </p:sp>
      <p:sp>
        <p:nvSpPr>
          <p:cNvPr id="800" name="CustomShape 327"/>
          <p:cNvSpPr/>
          <p:nvPr/>
        </p:nvSpPr>
        <p:spPr>
          <a:xfrm>
            <a:off x="3362400" y="3438360"/>
            <a:ext cx="132840" cy="85320"/>
          </a:xfrm>
          <a:custGeom>
            <a:avLst/>
            <a:gdLst/>
            <a:ahLst/>
            <a:rect l="l" t="t" r="r" b="b"/>
            <a:pathLst>
              <a:path w="133350" h="85725">
                <a:moveTo>
                  <a:pt x="133350" y="0"/>
                </a:moveTo>
                <a:lnTo>
                  <a:pt x="118533" y="0"/>
                </a:lnTo>
                <a:lnTo>
                  <a:pt x="0" y="76200"/>
                </a:lnTo>
                <a:lnTo>
                  <a:pt x="0" y="85725"/>
                </a:lnTo>
                <a:lnTo>
                  <a:pt x="133350" y="0"/>
                </a:lnTo>
                <a:close/>
              </a:path>
            </a:pathLst>
          </a:custGeom>
          <a:solidFill>
            <a:srgbClr val="5b5bd0"/>
          </a:solidFill>
          <a:ln>
            <a:noFill/>
          </a:ln>
        </p:spPr>
        <p:style>
          <a:lnRef idx="0"/>
          <a:fillRef idx="0"/>
          <a:effectRef idx="0"/>
          <a:fontRef idx="minor"/>
        </p:style>
      </p:sp>
      <p:sp>
        <p:nvSpPr>
          <p:cNvPr id="801" name="CustomShape 328"/>
          <p:cNvSpPr/>
          <p:nvPr/>
        </p:nvSpPr>
        <p:spPr>
          <a:xfrm>
            <a:off x="3362400" y="3438360"/>
            <a:ext cx="148320" cy="95040"/>
          </a:xfrm>
          <a:custGeom>
            <a:avLst/>
            <a:gdLst/>
            <a:ahLst/>
            <a:rect l="l" t="t" r="r" b="b"/>
            <a:pathLst>
              <a:path w="148589" h="95250">
                <a:moveTo>
                  <a:pt x="148166" y="0"/>
                </a:moveTo>
                <a:lnTo>
                  <a:pt x="133350" y="0"/>
                </a:lnTo>
                <a:lnTo>
                  <a:pt x="0" y="85725"/>
                </a:lnTo>
                <a:lnTo>
                  <a:pt x="0" y="95250"/>
                </a:lnTo>
                <a:lnTo>
                  <a:pt x="148166" y="0"/>
                </a:lnTo>
                <a:close/>
              </a:path>
            </a:pathLst>
          </a:custGeom>
          <a:solidFill>
            <a:srgbClr val="5e5ed0"/>
          </a:solidFill>
          <a:ln>
            <a:noFill/>
          </a:ln>
        </p:spPr>
        <p:style>
          <a:lnRef idx="0"/>
          <a:fillRef idx="0"/>
          <a:effectRef idx="0"/>
          <a:fontRef idx="minor"/>
        </p:style>
      </p:sp>
      <p:sp>
        <p:nvSpPr>
          <p:cNvPr id="802" name="CustomShape 329"/>
          <p:cNvSpPr/>
          <p:nvPr/>
        </p:nvSpPr>
        <p:spPr>
          <a:xfrm>
            <a:off x="3362400" y="3438360"/>
            <a:ext cx="162720" cy="104400"/>
          </a:xfrm>
          <a:custGeom>
            <a:avLst/>
            <a:gdLst/>
            <a:ahLst/>
            <a:rect l="l" t="t" r="r" b="b"/>
            <a:pathLst>
              <a:path w="163194" h="104775">
                <a:moveTo>
                  <a:pt x="162983" y="0"/>
                </a:moveTo>
                <a:lnTo>
                  <a:pt x="148166" y="0"/>
                </a:lnTo>
                <a:lnTo>
                  <a:pt x="0" y="95250"/>
                </a:lnTo>
                <a:lnTo>
                  <a:pt x="0" y="104775"/>
                </a:lnTo>
                <a:lnTo>
                  <a:pt x="162983" y="0"/>
                </a:lnTo>
                <a:close/>
              </a:path>
            </a:pathLst>
          </a:custGeom>
          <a:solidFill>
            <a:srgbClr val="6161d1"/>
          </a:solidFill>
          <a:ln>
            <a:noFill/>
          </a:ln>
        </p:spPr>
        <p:style>
          <a:lnRef idx="0"/>
          <a:fillRef idx="0"/>
          <a:effectRef idx="0"/>
          <a:fontRef idx="minor"/>
        </p:style>
      </p:sp>
      <p:sp>
        <p:nvSpPr>
          <p:cNvPr id="803" name="CustomShape 330"/>
          <p:cNvSpPr/>
          <p:nvPr/>
        </p:nvSpPr>
        <p:spPr>
          <a:xfrm>
            <a:off x="3362400" y="3438360"/>
            <a:ext cx="177480" cy="114120"/>
          </a:xfrm>
          <a:custGeom>
            <a:avLst/>
            <a:gdLst/>
            <a:ahLst/>
            <a:rect l="l" t="t" r="r" b="b"/>
            <a:pathLst>
              <a:path w="177800" h="114300">
                <a:moveTo>
                  <a:pt x="177800" y="0"/>
                </a:moveTo>
                <a:lnTo>
                  <a:pt x="162983" y="0"/>
                </a:lnTo>
                <a:lnTo>
                  <a:pt x="0" y="104775"/>
                </a:lnTo>
                <a:lnTo>
                  <a:pt x="0" y="114300"/>
                </a:lnTo>
                <a:lnTo>
                  <a:pt x="177800" y="0"/>
                </a:lnTo>
                <a:close/>
              </a:path>
            </a:pathLst>
          </a:custGeom>
          <a:solidFill>
            <a:srgbClr val="6464d1"/>
          </a:solidFill>
          <a:ln>
            <a:noFill/>
          </a:ln>
        </p:spPr>
        <p:style>
          <a:lnRef idx="0"/>
          <a:fillRef idx="0"/>
          <a:effectRef idx="0"/>
          <a:fontRef idx="minor"/>
        </p:style>
      </p:sp>
      <p:sp>
        <p:nvSpPr>
          <p:cNvPr id="804" name="CustomShape 331"/>
          <p:cNvSpPr/>
          <p:nvPr/>
        </p:nvSpPr>
        <p:spPr>
          <a:xfrm>
            <a:off x="3362400" y="3438360"/>
            <a:ext cx="192600" cy="123480"/>
          </a:xfrm>
          <a:custGeom>
            <a:avLst/>
            <a:gdLst/>
            <a:ahLst/>
            <a:rect l="l" t="t" r="r" b="b"/>
            <a:pathLst>
              <a:path w="193039" h="123825">
                <a:moveTo>
                  <a:pt x="192616" y="0"/>
                </a:moveTo>
                <a:lnTo>
                  <a:pt x="177800" y="0"/>
                </a:lnTo>
                <a:lnTo>
                  <a:pt x="0" y="114300"/>
                </a:lnTo>
                <a:lnTo>
                  <a:pt x="0" y="123825"/>
                </a:lnTo>
                <a:lnTo>
                  <a:pt x="192616" y="0"/>
                </a:lnTo>
                <a:close/>
              </a:path>
            </a:pathLst>
          </a:custGeom>
          <a:solidFill>
            <a:srgbClr val="6666d3"/>
          </a:solidFill>
          <a:ln>
            <a:noFill/>
          </a:ln>
        </p:spPr>
        <p:style>
          <a:lnRef idx="0"/>
          <a:fillRef idx="0"/>
          <a:effectRef idx="0"/>
          <a:fontRef idx="minor"/>
        </p:style>
      </p:sp>
      <p:sp>
        <p:nvSpPr>
          <p:cNvPr id="805" name="CustomShape 332"/>
          <p:cNvSpPr/>
          <p:nvPr/>
        </p:nvSpPr>
        <p:spPr>
          <a:xfrm>
            <a:off x="3362400" y="3438360"/>
            <a:ext cx="207360" cy="132840"/>
          </a:xfrm>
          <a:custGeom>
            <a:avLst/>
            <a:gdLst/>
            <a:ahLst/>
            <a:rect l="l" t="t" r="r" b="b"/>
            <a:pathLst>
              <a:path w="207644" h="133350">
                <a:moveTo>
                  <a:pt x="207433" y="0"/>
                </a:moveTo>
                <a:lnTo>
                  <a:pt x="192616" y="0"/>
                </a:lnTo>
                <a:lnTo>
                  <a:pt x="0" y="123825"/>
                </a:lnTo>
                <a:lnTo>
                  <a:pt x="0" y="133350"/>
                </a:lnTo>
                <a:lnTo>
                  <a:pt x="207433" y="0"/>
                </a:lnTo>
                <a:close/>
              </a:path>
            </a:pathLst>
          </a:custGeom>
          <a:solidFill>
            <a:srgbClr val="6969d3"/>
          </a:solidFill>
          <a:ln>
            <a:noFill/>
          </a:ln>
        </p:spPr>
        <p:style>
          <a:lnRef idx="0"/>
          <a:fillRef idx="0"/>
          <a:effectRef idx="0"/>
          <a:fontRef idx="minor"/>
        </p:style>
      </p:sp>
      <p:sp>
        <p:nvSpPr>
          <p:cNvPr id="806" name="CustomShape 333"/>
          <p:cNvSpPr/>
          <p:nvPr/>
        </p:nvSpPr>
        <p:spPr>
          <a:xfrm>
            <a:off x="3362400" y="3438360"/>
            <a:ext cx="221760" cy="142560"/>
          </a:xfrm>
          <a:custGeom>
            <a:avLst/>
            <a:gdLst/>
            <a:ahLst/>
            <a:rect l="l" t="t" r="r" b="b"/>
            <a:pathLst>
              <a:path w="222250" h="142875">
                <a:moveTo>
                  <a:pt x="222250" y="0"/>
                </a:moveTo>
                <a:lnTo>
                  <a:pt x="207433" y="0"/>
                </a:lnTo>
                <a:lnTo>
                  <a:pt x="0" y="133350"/>
                </a:lnTo>
                <a:lnTo>
                  <a:pt x="0" y="142875"/>
                </a:lnTo>
                <a:lnTo>
                  <a:pt x="222250" y="0"/>
                </a:lnTo>
                <a:close/>
              </a:path>
            </a:pathLst>
          </a:custGeom>
          <a:solidFill>
            <a:srgbClr val="6b6bd4"/>
          </a:solidFill>
          <a:ln>
            <a:noFill/>
          </a:ln>
        </p:spPr>
        <p:style>
          <a:lnRef idx="0"/>
          <a:fillRef idx="0"/>
          <a:effectRef idx="0"/>
          <a:fontRef idx="minor"/>
        </p:style>
      </p:sp>
      <p:sp>
        <p:nvSpPr>
          <p:cNvPr id="807" name="CustomShape 334"/>
          <p:cNvSpPr/>
          <p:nvPr/>
        </p:nvSpPr>
        <p:spPr>
          <a:xfrm>
            <a:off x="3362400" y="3438360"/>
            <a:ext cx="237240" cy="151920"/>
          </a:xfrm>
          <a:custGeom>
            <a:avLst/>
            <a:gdLst/>
            <a:ahLst/>
            <a:rect l="l" t="t" r="r" b="b"/>
            <a:pathLst>
              <a:path w="237489" h="152400">
                <a:moveTo>
                  <a:pt x="237066" y="0"/>
                </a:moveTo>
                <a:lnTo>
                  <a:pt x="222250" y="0"/>
                </a:lnTo>
                <a:lnTo>
                  <a:pt x="0" y="142875"/>
                </a:lnTo>
                <a:lnTo>
                  <a:pt x="0" y="152400"/>
                </a:lnTo>
                <a:lnTo>
                  <a:pt x="237066" y="0"/>
                </a:lnTo>
                <a:close/>
              </a:path>
            </a:pathLst>
          </a:custGeom>
          <a:solidFill>
            <a:srgbClr val="6e6ed4"/>
          </a:solidFill>
          <a:ln>
            <a:noFill/>
          </a:ln>
        </p:spPr>
        <p:style>
          <a:lnRef idx="0"/>
          <a:fillRef idx="0"/>
          <a:effectRef idx="0"/>
          <a:fontRef idx="minor"/>
        </p:style>
      </p:sp>
      <p:sp>
        <p:nvSpPr>
          <p:cNvPr id="808" name="CustomShape 335"/>
          <p:cNvSpPr/>
          <p:nvPr/>
        </p:nvSpPr>
        <p:spPr>
          <a:xfrm>
            <a:off x="3362400" y="3438360"/>
            <a:ext cx="251640" cy="161640"/>
          </a:xfrm>
          <a:custGeom>
            <a:avLst/>
            <a:gdLst/>
            <a:ahLst/>
            <a:rect l="l" t="t" r="r" b="b"/>
            <a:pathLst>
              <a:path w="252094" h="161925">
                <a:moveTo>
                  <a:pt x="251883" y="0"/>
                </a:moveTo>
                <a:lnTo>
                  <a:pt x="237066" y="0"/>
                </a:lnTo>
                <a:lnTo>
                  <a:pt x="0" y="152400"/>
                </a:lnTo>
                <a:lnTo>
                  <a:pt x="0" y="161925"/>
                </a:lnTo>
                <a:lnTo>
                  <a:pt x="251883" y="0"/>
                </a:lnTo>
                <a:close/>
              </a:path>
            </a:pathLst>
          </a:custGeom>
          <a:solidFill>
            <a:srgbClr val="7070d5"/>
          </a:solidFill>
          <a:ln>
            <a:noFill/>
          </a:ln>
        </p:spPr>
        <p:style>
          <a:lnRef idx="0"/>
          <a:fillRef idx="0"/>
          <a:effectRef idx="0"/>
          <a:fontRef idx="minor"/>
        </p:style>
      </p:sp>
      <p:sp>
        <p:nvSpPr>
          <p:cNvPr id="809" name="CustomShape 336"/>
          <p:cNvSpPr/>
          <p:nvPr/>
        </p:nvSpPr>
        <p:spPr>
          <a:xfrm>
            <a:off x="3362400" y="3438360"/>
            <a:ext cx="266400" cy="171000"/>
          </a:xfrm>
          <a:custGeom>
            <a:avLst/>
            <a:gdLst/>
            <a:ahLst/>
            <a:rect l="l" t="t" r="r" b="b"/>
            <a:pathLst>
              <a:path w="266700" h="171450">
                <a:moveTo>
                  <a:pt x="266700" y="0"/>
                </a:moveTo>
                <a:lnTo>
                  <a:pt x="251883" y="0"/>
                </a:lnTo>
                <a:lnTo>
                  <a:pt x="0" y="161925"/>
                </a:lnTo>
                <a:lnTo>
                  <a:pt x="0" y="171450"/>
                </a:lnTo>
                <a:lnTo>
                  <a:pt x="266700" y="0"/>
                </a:lnTo>
                <a:close/>
              </a:path>
            </a:pathLst>
          </a:custGeom>
          <a:solidFill>
            <a:srgbClr val="7373d5"/>
          </a:solidFill>
          <a:ln>
            <a:noFill/>
          </a:ln>
        </p:spPr>
        <p:style>
          <a:lnRef idx="0"/>
          <a:fillRef idx="0"/>
          <a:effectRef idx="0"/>
          <a:fontRef idx="minor"/>
        </p:style>
      </p:sp>
      <p:sp>
        <p:nvSpPr>
          <p:cNvPr id="810" name="CustomShape 337"/>
          <p:cNvSpPr/>
          <p:nvPr/>
        </p:nvSpPr>
        <p:spPr>
          <a:xfrm>
            <a:off x="3362400" y="3438360"/>
            <a:ext cx="281520" cy="180720"/>
          </a:xfrm>
          <a:custGeom>
            <a:avLst/>
            <a:gdLst/>
            <a:ahLst/>
            <a:rect l="l" t="t" r="r" b="b"/>
            <a:pathLst>
              <a:path w="281939" h="180975">
                <a:moveTo>
                  <a:pt x="281516" y="0"/>
                </a:moveTo>
                <a:lnTo>
                  <a:pt x="266700" y="0"/>
                </a:lnTo>
                <a:lnTo>
                  <a:pt x="0" y="171450"/>
                </a:lnTo>
                <a:lnTo>
                  <a:pt x="0" y="180975"/>
                </a:lnTo>
                <a:lnTo>
                  <a:pt x="281516" y="0"/>
                </a:lnTo>
                <a:close/>
              </a:path>
            </a:pathLst>
          </a:custGeom>
          <a:solidFill>
            <a:srgbClr val="7777d5"/>
          </a:solidFill>
          <a:ln>
            <a:noFill/>
          </a:ln>
        </p:spPr>
        <p:style>
          <a:lnRef idx="0"/>
          <a:fillRef idx="0"/>
          <a:effectRef idx="0"/>
          <a:fontRef idx="minor"/>
        </p:style>
      </p:sp>
      <p:sp>
        <p:nvSpPr>
          <p:cNvPr id="811" name="CustomShape 338"/>
          <p:cNvSpPr/>
          <p:nvPr/>
        </p:nvSpPr>
        <p:spPr>
          <a:xfrm>
            <a:off x="3362400" y="3438360"/>
            <a:ext cx="296280" cy="190080"/>
          </a:xfrm>
          <a:custGeom>
            <a:avLst/>
            <a:gdLst/>
            <a:ahLst/>
            <a:rect l="l" t="t" r="r" b="b"/>
            <a:pathLst>
              <a:path w="296544" h="190500">
                <a:moveTo>
                  <a:pt x="296333" y="0"/>
                </a:moveTo>
                <a:lnTo>
                  <a:pt x="281516" y="0"/>
                </a:lnTo>
                <a:lnTo>
                  <a:pt x="0" y="180975"/>
                </a:lnTo>
                <a:lnTo>
                  <a:pt x="0" y="190500"/>
                </a:lnTo>
                <a:lnTo>
                  <a:pt x="296333" y="0"/>
                </a:lnTo>
                <a:close/>
              </a:path>
            </a:pathLst>
          </a:custGeom>
          <a:solidFill>
            <a:srgbClr val="7979d6"/>
          </a:solidFill>
          <a:ln>
            <a:noFill/>
          </a:ln>
        </p:spPr>
        <p:style>
          <a:lnRef idx="0"/>
          <a:fillRef idx="0"/>
          <a:effectRef idx="0"/>
          <a:fontRef idx="minor"/>
        </p:style>
      </p:sp>
      <p:sp>
        <p:nvSpPr>
          <p:cNvPr id="812" name="CustomShape 339"/>
          <p:cNvSpPr/>
          <p:nvPr/>
        </p:nvSpPr>
        <p:spPr>
          <a:xfrm>
            <a:off x="3362400" y="3438360"/>
            <a:ext cx="310680" cy="199800"/>
          </a:xfrm>
          <a:custGeom>
            <a:avLst/>
            <a:gdLst/>
            <a:ahLst/>
            <a:rect l="l" t="t" r="r" b="b"/>
            <a:pathLst>
              <a:path w="311150" h="200025">
                <a:moveTo>
                  <a:pt x="311150" y="0"/>
                </a:moveTo>
                <a:lnTo>
                  <a:pt x="296333" y="0"/>
                </a:lnTo>
                <a:lnTo>
                  <a:pt x="0" y="190500"/>
                </a:lnTo>
                <a:lnTo>
                  <a:pt x="0" y="200025"/>
                </a:lnTo>
                <a:lnTo>
                  <a:pt x="311150" y="0"/>
                </a:lnTo>
                <a:close/>
              </a:path>
            </a:pathLst>
          </a:custGeom>
          <a:solidFill>
            <a:srgbClr val="7d7dd6"/>
          </a:solidFill>
          <a:ln>
            <a:noFill/>
          </a:ln>
        </p:spPr>
        <p:style>
          <a:lnRef idx="0"/>
          <a:fillRef idx="0"/>
          <a:effectRef idx="0"/>
          <a:fontRef idx="minor"/>
        </p:style>
      </p:sp>
      <p:sp>
        <p:nvSpPr>
          <p:cNvPr id="813" name="CustomShape 340"/>
          <p:cNvSpPr/>
          <p:nvPr/>
        </p:nvSpPr>
        <p:spPr>
          <a:xfrm>
            <a:off x="3362400" y="3438360"/>
            <a:ext cx="326160" cy="209160"/>
          </a:xfrm>
          <a:custGeom>
            <a:avLst/>
            <a:gdLst/>
            <a:ahLst/>
            <a:rect l="l" t="t" r="r" b="b"/>
            <a:pathLst>
              <a:path w="326389" h="209550">
                <a:moveTo>
                  <a:pt x="325966" y="0"/>
                </a:moveTo>
                <a:lnTo>
                  <a:pt x="311150" y="0"/>
                </a:lnTo>
                <a:lnTo>
                  <a:pt x="0" y="200025"/>
                </a:lnTo>
                <a:lnTo>
                  <a:pt x="0" y="209550"/>
                </a:lnTo>
                <a:lnTo>
                  <a:pt x="325966" y="0"/>
                </a:lnTo>
                <a:close/>
              </a:path>
            </a:pathLst>
          </a:custGeom>
          <a:solidFill>
            <a:srgbClr val="7e7ed8"/>
          </a:solidFill>
          <a:ln>
            <a:noFill/>
          </a:ln>
        </p:spPr>
        <p:style>
          <a:lnRef idx="0"/>
          <a:fillRef idx="0"/>
          <a:effectRef idx="0"/>
          <a:fontRef idx="minor"/>
        </p:style>
      </p:sp>
      <p:sp>
        <p:nvSpPr>
          <p:cNvPr id="814" name="CustomShape 341"/>
          <p:cNvSpPr/>
          <p:nvPr/>
        </p:nvSpPr>
        <p:spPr>
          <a:xfrm>
            <a:off x="3362400" y="3438360"/>
            <a:ext cx="340560" cy="218880"/>
          </a:xfrm>
          <a:custGeom>
            <a:avLst/>
            <a:gdLst/>
            <a:ahLst/>
            <a:rect l="l" t="t" r="r" b="b"/>
            <a:pathLst>
              <a:path w="340994" h="219075">
                <a:moveTo>
                  <a:pt x="340783" y="0"/>
                </a:moveTo>
                <a:lnTo>
                  <a:pt x="325966" y="0"/>
                </a:lnTo>
                <a:lnTo>
                  <a:pt x="0" y="209550"/>
                </a:lnTo>
                <a:lnTo>
                  <a:pt x="0" y="219075"/>
                </a:lnTo>
                <a:lnTo>
                  <a:pt x="340783" y="0"/>
                </a:lnTo>
                <a:close/>
              </a:path>
            </a:pathLst>
          </a:custGeom>
          <a:solidFill>
            <a:srgbClr val="8282d9"/>
          </a:solidFill>
          <a:ln>
            <a:noFill/>
          </a:ln>
        </p:spPr>
        <p:style>
          <a:lnRef idx="0"/>
          <a:fillRef idx="0"/>
          <a:effectRef idx="0"/>
          <a:fontRef idx="minor"/>
        </p:style>
      </p:sp>
      <p:sp>
        <p:nvSpPr>
          <p:cNvPr id="815" name="CustomShape 342"/>
          <p:cNvSpPr/>
          <p:nvPr/>
        </p:nvSpPr>
        <p:spPr>
          <a:xfrm>
            <a:off x="3362400" y="3438360"/>
            <a:ext cx="355320" cy="228240"/>
          </a:xfrm>
          <a:custGeom>
            <a:avLst/>
            <a:gdLst/>
            <a:ahLst/>
            <a:rect l="l" t="t" r="r" b="b"/>
            <a:pathLst>
              <a:path w="355600" h="228600">
                <a:moveTo>
                  <a:pt x="355600" y="0"/>
                </a:moveTo>
                <a:lnTo>
                  <a:pt x="340783" y="0"/>
                </a:lnTo>
                <a:lnTo>
                  <a:pt x="0" y="219075"/>
                </a:lnTo>
                <a:lnTo>
                  <a:pt x="0" y="228600"/>
                </a:lnTo>
                <a:lnTo>
                  <a:pt x="355600" y="0"/>
                </a:lnTo>
                <a:close/>
              </a:path>
            </a:pathLst>
          </a:custGeom>
          <a:solidFill>
            <a:srgbClr val="8585d9"/>
          </a:solidFill>
          <a:ln>
            <a:noFill/>
          </a:ln>
        </p:spPr>
        <p:style>
          <a:lnRef idx="0"/>
          <a:fillRef idx="0"/>
          <a:effectRef idx="0"/>
          <a:fontRef idx="minor"/>
        </p:style>
      </p:sp>
      <p:sp>
        <p:nvSpPr>
          <p:cNvPr id="816" name="CustomShape 343"/>
          <p:cNvSpPr/>
          <p:nvPr/>
        </p:nvSpPr>
        <p:spPr>
          <a:xfrm>
            <a:off x="3362400" y="3438360"/>
            <a:ext cx="370440" cy="237600"/>
          </a:xfrm>
          <a:custGeom>
            <a:avLst/>
            <a:gdLst/>
            <a:ahLst/>
            <a:rect l="l" t="t" r="r" b="b"/>
            <a:pathLst>
              <a:path w="370839" h="238125">
                <a:moveTo>
                  <a:pt x="370416" y="0"/>
                </a:moveTo>
                <a:lnTo>
                  <a:pt x="355600" y="0"/>
                </a:lnTo>
                <a:lnTo>
                  <a:pt x="0" y="228600"/>
                </a:lnTo>
                <a:lnTo>
                  <a:pt x="0" y="238125"/>
                </a:lnTo>
                <a:lnTo>
                  <a:pt x="370416" y="0"/>
                </a:lnTo>
                <a:close/>
              </a:path>
            </a:pathLst>
          </a:custGeom>
          <a:solidFill>
            <a:srgbClr val="8787d9"/>
          </a:solidFill>
          <a:ln>
            <a:noFill/>
          </a:ln>
        </p:spPr>
        <p:style>
          <a:lnRef idx="0"/>
          <a:fillRef idx="0"/>
          <a:effectRef idx="0"/>
          <a:fontRef idx="minor"/>
        </p:style>
      </p:sp>
      <p:sp>
        <p:nvSpPr>
          <p:cNvPr id="817" name="CustomShape 344"/>
          <p:cNvSpPr/>
          <p:nvPr/>
        </p:nvSpPr>
        <p:spPr>
          <a:xfrm>
            <a:off x="3362400" y="3438360"/>
            <a:ext cx="385200" cy="247320"/>
          </a:xfrm>
          <a:custGeom>
            <a:avLst/>
            <a:gdLst/>
            <a:ahLst/>
            <a:rect l="l" t="t" r="r" b="b"/>
            <a:pathLst>
              <a:path w="385444" h="247650">
                <a:moveTo>
                  <a:pt x="385233" y="0"/>
                </a:moveTo>
                <a:lnTo>
                  <a:pt x="370416" y="0"/>
                </a:lnTo>
                <a:lnTo>
                  <a:pt x="0" y="238125"/>
                </a:lnTo>
                <a:lnTo>
                  <a:pt x="0" y="247650"/>
                </a:lnTo>
                <a:lnTo>
                  <a:pt x="385233" y="0"/>
                </a:lnTo>
                <a:close/>
              </a:path>
            </a:pathLst>
          </a:custGeom>
          <a:solidFill>
            <a:srgbClr val="8b8bda"/>
          </a:solidFill>
          <a:ln>
            <a:noFill/>
          </a:ln>
        </p:spPr>
        <p:style>
          <a:lnRef idx="0"/>
          <a:fillRef idx="0"/>
          <a:effectRef idx="0"/>
          <a:fontRef idx="minor"/>
        </p:style>
      </p:sp>
      <p:sp>
        <p:nvSpPr>
          <p:cNvPr id="818" name="CustomShape 345"/>
          <p:cNvSpPr/>
          <p:nvPr/>
        </p:nvSpPr>
        <p:spPr>
          <a:xfrm>
            <a:off x="3362400" y="3438360"/>
            <a:ext cx="399600" cy="256680"/>
          </a:xfrm>
          <a:custGeom>
            <a:avLst/>
            <a:gdLst/>
            <a:ahLst/>
            <a:rect l="l" t="t" r="r" b="b"/>
            <a:pathLst>
              <a:path w="400050" h="257175">
                <a:moveTo>
                  <a:pt x="400050" y="0"/>
                </a:moveTo>
                <a:lnTo>
                  <a:pt x="385233" y="0"/>
                </a:lnTo>
                <a:lnTo>
                  <a:pt x="0" y="247650"/>
                </a:lnTo>
                <a:lnTo>
                  <a:pt x="0" y="257175"/>
                </a:lnTo>
                <a:lnTo>
                  <a:pt x="400050" y="0"/>
                </a:lnTo>
                <a:close/>
              </a:path>
            </a:pathLst>
          </a:custGeom>
          <a:solidFill>
            <a:srgbClr val="8e8eda"/>
          </a:solidFill>
          <a:ln>
            <a:noFill/>
          </a:ln>
        </p:spPr>
        <p:style>
          <a:lnRef idx="0"/>
          <a:fillRef idx="0"/>
          <a:effectRef idx="0"/>
          <a:fontRef idx="minor"/>
        </p:style>
      </p:sp>
      <p:sp>
        <p:nvSpPr>
          <p:cNvPr id="819" name="CustomShape 346"/>
          <p:cNvSpPr/>
          <p:nvPr/>
        </p:nvSpPr>
        <p:spPr>
          <a:xfrm>
            <a:off x="3362400" y="3324240"/>
            <a:ext cx="592560" cy="371160"/>
          </a:xfrm>
          <a:custGeom>
            <a:avLst/>
            <a:gdLst/>
            <a:ahLst/>
            <a:rect l="l" t="t" r="r" b="b"/>
            <a:pathLst>
              <a:path w="593089" h="371475">
                <a:moveTo>
                  <a:pt x="414866" y="114300"/>
                </a:moveTo>
                <a:lnTo>
                  <a:pt x="400050" y="114300"/>
                </a:lnTo>
                <a:lnTo>
                  <a:pt x="0" y="371475"/>
                </a:lnTo>
                <a:lnTo>
                  <a:pt x="14816" y="371475"/>
                </a:lnTo>
                <a:lnTo>
                  <a:pt x="414866" y="114300"/>
                </a:lnTo>
                <a:close/>
                <a:moveTo>
                  <a:pt x="592666" y="0"/>
                </a:moveTo>
                <a:lnTo>
                  <a:pt x="590550" y="0"/>
                </a:lnTo>
                <a:lnTo>
                  <a:pt x="590550" y="1360"/>
                </a:lnTo>
                <a:lnTo>
                  <a:pt x="592666" y="0"/>
                </a:lnTo>
                <a:close/>
              </a:path>
            </a:pathLst>
          </a:custGeom>
          <a:solidFill>
            <a:srgbClr val="9191db"/>
          </a:solidFill>
          <a:ln>
            <a:noFill/>
          </a:ln>
        </p:spPr>
        <p:style>
          <a:lnRef idx="0"/>
          <a:fillRef idx="0"/>
          <a:effectRef idx="0"/>
          <a:fontRef idx="minor"/>
        </p:style>
      </p:sp>
      <p:sp>
        <p:nvSpPr>
          <p:cNvPr id="820" name="CustomShape 347"/>
          <p:cNvSpPr/>
          <p:nvPr/>
        </p:nvSpPr>
        <p:spPr>
          <a:xfrm>
            <a:off x="3377160" y="3324240"/>
            <a:ext cx="588240" cy="371160"/>
          </a:xfrm>
          <a:custGeom>
            <a:avLst/>
            <a:gdLst/>
            <a:ahLst/>
            <a:rect l="l" t="t" r="r" b="b"/>
            <a:pathLst>
              <a:path w="588644" h="371475">
                <a:moveTo>
                  <a:pt x="414866" y="114300"/>
                </a:moveTo>
                <a:lnTo>
                  <a:pt x="400050" y="114300"/>
                </a:lnTo>
                <a:lnTo>
                  <a:pt x="0" y="371475"/>
                </a:lnTo>
                <a:lnTo>
                  <a:pt x="14816" y="371475"/>
                </a:lnTo>
                <a:lnTo>
                  <a:pt x="414866" y="114300"/>
                </a:lnTo>
                <a:close/>
                <a:moveTo>
                  <a:pt x="585258" y="0"/>
                </a:moveTo>
                <a:lnTo>
                  <a:pt x="577850" y="0"/>
                </a:lnTo>
                <a:lnTo>
                  <a:pt x="575733" y="1360"/>
                </a:lnTo>
                <a:lnTo>
                  <a:pt x="575733" y="10885"/>
                </a:lnTo>
                <a:lnTo>
                  <a:pt x="588157" y="2898"/>
                </a:lnTo>
                <a:lnTo>
                  <a:pt x="585258" y="0"/>
                </a:lnTo>
                <a:close/>
              </a:path>
            </a:pathLst>
          </a:custGeom>
          <a:solidFill>
            <a:srgbClr val="9494dd"/>
          </a:solidFill>
          <a:ln>
            <a:noFill/>
          </a:ln>
        </p:spPr>
        <p:style>
          <a:lnRef idx="0"/>
          <a:fillRef idx="0"/>
          <a:effectRef idx="0"/>
          <a:fontRef idx="minor"/>
        </p:style>
      </p:sp>
      <p:sp>
        <p:nvSpPr>
          <p:cNvPr id="821" name="CustomShape 348"/>
          <p:cNvSpPr/>
          <p:nvPr/>
        </p:nvSpPr>
        <p:spPr>
          <a:xfrm>
            <a:off x="3391920" y="3327120"/>
            <a:ext cx="579240" cy="368640"/>
          </a:xfrm>
          <a:custGeom>
            <a:avLst/>
            <a:gdLst/>
            <a:ahLst/>
            <a:rect l="l" t="t" r="r" b="b"/>
            <a:pathLst>
              <a:path w="579755" h="368935">
                <a:moveTo>
                  <a:pt x="414866" y="111401"/>
                </a:moveTo>
                <a:lnTo>
                  <a:pt x="400050" y="111401"/>
                </a:lnTo>
                <a:lnTo>
                  <a:pt x="0" y="368576"/>
                </a:lnTo>
                <a:lnTo>
                  <a:pt x="14816" y="368576"/>
                </a:lnTo>
                <a:lnTo>
                  <a:pt x="414866" y="111401"/>
                </a:lnTo>
                <a:close/>
                <a:moveTo>
                  <a:pt x="573340" y="0"/>
                </a:moveTo>
                <a:lnTo>
                  <a:pt x="560916" y="7986"/>
                </a:lnTo>
                <a:lnTo>
                  <a:pt x="560916" y="17511"/>
                </a:lnTo>
                <a:lnTo>
                  <a:pt x="579138" y="5797"/>
                </a:lnTo>
                <a:lnTo>
                  <a:pt x="573340" y="0"/>
                </a:lnTo>
                <a:close/>
              </a:path>
            </a:pathLst>
          </a:custGeom>
          <a:solidFill>
            <a:srgbClr val="9797dd"/>
          </a:solidFill>
          <a:ln>
            <a:noFill/>
          </a:ln>
        </p:spPr>
        <p:style>
          <a:lnRef idx="0"/>
          <a:fillRef idx="0"/>
          <a:effectRef idx="0"/>
          <a:fontRef idx="minor"/>
        </p:style>
      </p:sp>
      <p:sp>
        <p:nvSpPr>
          <p:cNvPr id="822" name="CustomShape 349"/>
          <p:cNvSpPr/>
          <p:nvPr/>
        </p:nvSpPr>
        <p:spPr>
          <a:xfrm>
            <a:off x="3406680" y="3332880"/>
            <a:ext cx="569880" cy="362880"/>
          </a:xfrm>
          <a:custGeom>
            <a:avLst/>
            <a:gdLst/>
            <a:ahLst/>
            <a:rect l="l" t="t" r="r" b="b"/>
            <a:pathLst>
              <a:path w="570230" h="363220">
                <a:moveTo>
                  <a:pt x="414866" y="105603"/>
                </a:moveTo>
                <a:lnTo>
                  <a:pt x="400050" y="105603"/>
                </a:lnTo>
                <a:lnTo>
                  <a:pt x="0" y="362778"/>
                </a:lnTo>
                <a:lnTo>
                  <a:pt x="14816" y="362778"/>
                </a:lnTo>
                <a:lnTo>
                  <a:pt x="414866" y="105603"/>
                </a:lnTo>
                <a:close/>
                <a:moveTo>
                  <a:pt x="564321" y="0"/>
                </a:moveTo>
                <a:lnTo>
                  <a:pt x="546100" y="11713"/>
                </a:lnTo>
                <a:lnTo>
                  <a:pt x="546100" y="21238"/>
                </a:lnTo>
                <a:lnTo>
                  <a:pt x="570119" y="5797"/>
                </a:lnTo>
                <a:lnTo>
                  <a:pt x="564321" y="0"/>
                </a:lnTo>
                <a:close/>
              </a:path>
            </a:pathLst>
          </a:custGeom>
          <a:solidFill>
            <a:srgbClr val="9a9ade"/>
          </a:solidFill>
          <a:ln>
            <a:noFill/>
          </a:ln>
        </p:spPr>
        <p:style>
          <a:lnRef idx="0"/>
          <a:fillRef idx="0"/>
          <a:effectRef idx="0"/>
          <a:fontRef idx="minor"/>
        </p:style>
      </p:sp>
      <p:sp>
        <p:nvSpPr>
          <p:cNvPr id="823" name="CustomShape 350"/>
          <p:cNvSpPr/>
          <p:nvPr/>
        </p:nvSpPr>
        <p:spPr>
          <a:xfrm>
            <a:off x="3421440" y="3338640"/>
            <a:ext cx="560880" cy="357120"/>
          </a:xfrm>
          <a:custGeom>
            <a:avLst/>
            <a:gdLst/>
            <a:ahLst/>
            <a:rect l="l" t="t" r="r" b="b"/>
            <a:pathLst>
              <a:path w="561339" h="357504">
                <a:moveTo>
                  <a:pt x="414866" y="99805"/>
                </a:moveTo>
                <a:lnTo>
                  <a:pt x="400050" y="99805"/>
                </a:lnTo>
                <a:lnTo>
                  <a:pt x="0" y="356980"/>
                </a:lnTo>
                <a:lnTo>
                  <a:pt x="14816" y="356980"/>
                </a:lnTo>
                <a:lnTo>
                  <a:pt x="414866" y="99805"/>
                </a:lnTo>
                <a:close/>
                <a:moveTo>
                  <a:pt x="555302" y="0"/>
                </a:moveTo>
                <a:lnTo>
                  <a:pt x="531283" y="15441"/>
                </a:lnTo>
                <a:lnTo>
                  <a:pt x="531283" y="24966"/>
                </a:lnTo>
                <a:lnTo>
                  <a:pt x="561100" y="5797"/>
                </a:lnTo>
                <a:lnTo>
                  <a:pt x="555302" y="0"/>
                </a:lnTo>
                <a:close/>
              </a:path>
            </a:pathLst>
          </a:custGeom>
          <a:solidFill>
            <a:srgbClr val="9d9dde"/>
          </a:solidFill>
          <a:ln>
            <a:noFill/>
          </a:ln>
        </p:spPr>
        <p:style>
          <a:lnRef idx="0"/>
          <a:fillRef idx="0"/>
          <a:effectRef idx="0"/>
          <a:fontRef idx="minor"/>
        </p:style>
      </p:sp>
      <p:sp>
        <p:nvSpPr>
          <p:cNvPr id="824" name="CustomShape 351"/>
          <p:cNvSpPr/>
          <p:nvPr/>
        </p:nvSpPr>
        <p:spPr>
          <a:xfrm>
            <a:off x="3436560" y="3344400"/>
            <a:ext cx="552240" cy="351360"/>
          </a:xfrm>
          <a:custGeom>
            <a:avLst/>
            <a:gdLst/>
            <a:ahLst/>
            <a:rect l="l" t="t" r="r" b="b"/>
            <a:pathLst>
              <a:path w="552450" h="351789">
                <a:moveTo>
                  <a:pt x="414866" y="94007"/>
                </a:moveTo>
                <a:lnTo>
                  <a:pt x="400049" y="94007"/>
                </a:lnTo>
                <a:lnTo>
                  <a:pt x="0" y="351182"/>
                </a:lnTo>
                <a:lnTo>
                  <a:pt x="14816" y="351182"/>
                </a:lnTo>
                <a:lnTo>
                  <a:pt x="414866" y="94007"/>
                </a:lnTo>
                <a:close/>
                <a:moveTo>
                  <a:pt x="546284" y="0"/>
                </a:moveTo>
                <a:lnTo>
                  <a:pt x="516466" y="19168"/>
                </a:lnTo>
                <a:lnTo>
                  <a:pt x="516466" y="28693"/>
                </a:lnTo>
                <a:lnTo>
                  <a:pt x="552081" y="5797"/>
                </a:lnTo>
                <a:lnTo>
                  <a:pt x="546284" y="0"/>
                </a:lnTo>
                <a:close/>
              </a:path>
            </a:pathLst>
          </a:custGeom>
          <a:solidFill>
            <a:srgbClr val="9e9edf"/>
          </a:solidFill>
          <a:ln>
            <a:noFill/>
          </a:ln>
        </p:spPr>
        <p:style>
          <a:lnRef idx="0"/>
          <a:fillRef idx="0"/>
          <a:effectRef idx="0"/>
          <a:fontRef idx="minor"/>
        </p:style>
      </p:sp>
      <p:sp>
        <p:nvSpPr>
          <p:cNvPr id="825" name="CustomShape 352"/>
          <p:cNvSpPr/>
          <p:nvPr/>
        </p:nvSpPr>
        <p:spPr>
          <a:xfrm>
            <a:off x="3451320" y="3350160"/>
            <a:ext cx="539280" cy="345240"/>
          </a:xfrm>
          <a:custGeom>
            <a:avLst/>
            <a:gdLst/>
            <a:ahLst/>
            <a:rect l="l" t="t" r="r" b="b"/>
            <a:pathLst>
              <a:path w="539750" h="345439">
                <a:moveTo>
                  <a:pt x="414866" y="88209"/>
                </a:moveTo>
                <a:lnTo>
                  <a:pt x="400050" y="88209"/>
                </a:lnTo>
                <a:lnTo>
                  <a:pt x="0" y="345384"/>
                </a:lnTo>
                <a:lnTo>
                  <a:pt x="14816" y="345384"/>
                </a:lnTo>
                <a:lnTo>
                  <a:pt x="414866" y="88209"/>
                </a:lnTo>
                <a:close/>
                <a:moveTo>
                  <a:pt x="537265" y="0"/>
                </a:moveTo>
                <a:lnTo>
                  <a:pt x="501650" y="22895"/>
                </a:lnTo>
                <a:lnTo>
                  <a:pt x="501650" y="32420"/>
                </a:lnTo>
                <a:lnTo>
                  <a:pt x="539750" y="7927"/>
                </a:lnTo>
                <a:lnTo>
                  <a:pt x="539750" y="2484"/>
                </a:lnTo>
                <a:lnTo>
                  <a:pt x="537265" y="0"/>
                </a:lnTo>
                <a:close/>
              </a:path>
            </a:pathLst>
          </a:custGeom>
          <a:solidFill>
            <a:srgbClr val="a2a2e1"/>
          </a:solidFill>
          <a:ln>
            <a:noFill/>
          </a:ln>
        </p:spPr>
        <p:style>
          <a:lnRef idx="0"/>
          <a:fillRef idx="0"/>
          <a:effectRef idx="0"/>
          <a:fontRef idx="minor"/>
        </p:style>
      </p:sp>
      <p:sp>
        <p:nvSpPr>
          <p:cNvPr id="826" name="CustomShape 353"/>
          <p:cNvSpPr/>
          <p:nvPr/>
        </p:nvSpPr>
        <p:spPr>
          <a:xfrm>
            <a:off x="3466080" y="3358080"/>
            <a:ext cx="524880" cy="337320"/>
          </a:xfrm>
          <a:custGeom>
            <a:avLst/>
            <a:gdLst/>
            <a:ahLst/>
            <a:rect l="l" t="t" r="r" b="b"/>
            <a:pathLst>
              <a:path w="525144" h="337820">
                <a:moveTo>
                  <a:pt x="414866" y="80282"/>
                </a:moveTo>
                <a:lnTo>
                  <a:pt x="400050" y="80282"/>
                </a:lnTo>
                <a:lnTo>
                  <a:pt x="0" y="337457"/>
                </a:lnTo>
                <a:lnTo>
                  <a:pt x="14816" y="337457"/>
                </a:lnTo>
                <a:lnTo>
                  <a:pt x="414866" y="80282"/>
                </a:lnTo>
                <a:close/>
                <a:moveTo>
                  <a:pt x="524933" y="0"/>
                </a:moveTo>
                <a:lnTo>
                  <a:pt x="486833" y="24492"/>
                </a:lnTo>
                <a:lnTo>
                  <a:pt x="486833" y="34017"/>
                </a:lnTo>
                <a:lnTo>
                  <a:pt x="524933" y="9525"/>
                </a:lnTo>
                <a:lnTo>
                  <a:pt x="524933" y="0"/>
                </a:lnTo>
                <a:close/>
              </a:path>
            </a:pathLst>
          </a:custGeom>
          <a:solidFill>
            <a:srgbClr val="a5a5e1"/>
          </a:solidFill>
          <a:ln>
            <a:noFill/>
          </a:ln>
        </p:spPr>
        <p:style>
          <a:lnRef idx="0"/>
          <a:fillRef idx="0"/>
          <a:effectRef idx="0"/>
          <a:fontRef idx="minor"/>
        </p:style>
      </p:sp>
      <p:sp>
        <p:nvSpPr>
          <p:cNvPr id="827" name="CustomShape 354"/>
          <p:cNvSpPr/>
          <p:nvPr/>
        </p:nvSpPr>
        <p:spPr>
          <a:xfrm>
            <a:off x="3480840" y="3367800"/>
            <a:ext cx="518400" cy="327960"/>
          </a:xfrm>
          <a:custGeom>
            <a:avLst/>
            <a:gdLst/>
            <a:ahLst/>
            <a:rect l="l" t="t" r="r" b="b"/>
            <a:pathLst>
              <a:path w="518794" h="328295">
                <a:moveTo>
                  <a:pt x="414866" y="70757"/>
                </a:moveTo>
                <a:lnTo>
                  <a:pt x="400050" y="70757"/>
                </a:lnTo>
                <a:lnTo>
                  <a:pt x="0" y="327932"/>
                </a:lnTo>
                <a:lnTo>
                  <a:pt x="14816" y="327932"/>
                </a:lnTo>
                <a:lnTo>
                  <a:pt x="414866" y="70757"/>
                </a:lnTo>
                <a:close/>
                <a:moveTo>
                  <a:pt x="510116" y="0"/>
                </a:moveTo>
                <a:lnTo>
                  <a:pt x="472016" y="24492"/>
                </a:lnTo>
                <a:lnTo>
                  <a:pt x="472016" y="34017"/>
                </a:lnTo>
                <a:lnTo>
                  <a:pt x="518583" y="4082"/>
                </a:lnTo>
                <a:lnTo>
                  <a:pt x="510116" y="4082"/>
                </a:lnTo>
                <a:lnTo>
                  <a:pt x="510116" y="0"/>
                </a:lnTo>
                <a:close/>
              </a:path>
            </a:pathLst>
          </a:custGeom>
          <a:solidFill>
            <a:srgbClr val="a7a7e2"/>
          </a:solidFill>
          <a:ln>
            <a:noFill/>
          </a:ln>
        </p:spPr>
        <p:style>
          <a:lnRef idx="0"/>
          <a:fillRef idx="0"/>
          <a:effectRef idx="0"/>
          <a:fontRef idx="minor"/>
        </p:style>
      </p:sp>
      <p:sp>
        <p:nvSpPr>
          <p:cNvPr id="828" name="CustomShape 355"/>
          <p:cNvSpPr/>
          <p:nvPr/>
        </p:nvSpPr>
        <p:spPr>
          <a:xfrm>
            <a:off x="3495600" y="3371760"/>
            <a:ext cx="510120" cy="323640"/>
          </a:xfrm>
          <a:custGeom>
            <a:avLst/>
            <a:gdLst/>
            <a:ahLst/>
            <a:rect l="l" t="t" r="r" b="b"/>
            <a:pathLst>
              <a:path w="510539" h="323850">
                <a:moveTo>
                  <a:pt x="414866" y="66675"/>
                </a:moveTo>
                <a:lnTo>
                  <a:pt x="400050" y="66675"/>
                </a:lnTo>
                <a:lnTo>
                  <a:pt x="0" y="323850"/>
                </a:lnTo>
                <a:lnTo>
                  <a:pt x="14816" y="323850"/>
                </a:lnTo>
                <a:lnTo>
                  <a:pt x="414866" y="66675"/>
                </a:lnTo>
                <a:close/>
                <a:moveTo>
                  <a:pt x="504825" y="0"/>
                </a:moveTo>
                <a:lnTo>
                  <a:pt x="503766" y="0"/>
                </a:lnTo>
                <a:lnTo>
                  <a:pt x="457200" y="29935"/>
                </a:lnTo>
                <a:lnTo>
                  <a:pt x="457200" y="39460"/>
                </a:lnTo>
                <a:lnTo>
                  <a:pt x="510208" y="5383"/>
                </a:lnTo>
                <a:lnTo>
                  <a:pt x="504825" y="0"/>
                </a:lnTo>
                <a:close/>
              </a:path>
            </a:pathLst>
          </a:custGeom>
          <a:solidFill>
            <a:srgbClr val="ababe3"/>
          </a:solidFill>
          <a:ln>
            <a:noFill/>
          </a:ln>
        </p:spPr>
        <p:style>
          <a:lnRef idx="0"/>
          <a:fillRef idx="0"/>
          <a:effectRef idx="0"/>
          <a:fontRef idx="minor"/>
        </p:style>
      </p:sp>
      <p:sp>
        <p:nvSpPr>
          <p:cNvPr id="829" name="CustomShape 356"/>
          <p:cNvSpPr/>
          <p:nvPr/>
        </p:nvSpPr>
        <p:spPr>
          <a:xfrm>
            <a:off x="3510360" y="3377160"/>
            <a:ext cx="501120" cy="318240"/>
          </a:xfrm>
          <a:custGeom>
            <a:avLst/>
            <a:gdLst/>
            <a:ahLst/>
            <a:rect l="l" t="t" r="r" b="b"/>
            <a:pathLst>
              <a:path w="501650" h="318770">
                <a:moveTo>
                  <a:pt x="414866" y="61291"/>
                </a:moveTo>
                <a:lnTo>
                  <a:pt x="400050" y="61291"/>
                </a:lnTo>
                <a:lnTo>
                  <a:pt x="0" y="318466"/>
                </a:lnTo>
                <a:lnTo>
                  <a:pt x="14816" y="318466"/>
                </a:lnTo>
                <a:lnTo>
                  <a:pt x="414866" y="61291"/>
                </a:lnTo>
                <a:close/>
                <a:moveTo>
                  <a:pt x="495392" y="0"/>
                </a:moveTo>
                <a:lnTo>
                  <a:pt x="442383" y="34077"/>
                </a:lnTo>
                <a:lnTo>
                  <a:pt x="442383" y="43602"/>
                </a:lnTo>
                <a:lnTo>
                  <a:pt x="501189" y="5797"/>
                </a:lnTo>
                <a:lnTo>
                  <a:pt x="495392" y="0"/>
                </a:lnTo>
                <a:close/>
              </a:path>
            </a:pathLst>
          </a:custGeom>
          <a:solidFill>
            <a:srgbClr val="aeaee3"/>
          </a:solidFill>
          <a:ln>
            <a:noFill/>
          </a:ln>
        </p:spPr>
        <p:style>
          <a:lnRef idx="0"/>
          <a:fillRef idx="0"/>
          <a:effectRef idx="0"/>
          <a:fontRef idx="minor"/>
        </p:style>
      </p:sp>
      <p:sp>
        <p:nvSpPr>
          <p:cNvPr id="830" name="CustomShape 357"/>
          <p:cNvSpPr/>
          <p:nvPr/>
        </p:nvSpPr>
        <p:spPr>
          <a:xfrm>
            <a:off x="3525480" y="3382920"/>
            <a:ext cx="492480" cy="312840"/>
          </a:xfrm>
          <a:custGeom>
            <a:avLst/>
            <a:gdLst/>
            <a:ahLst/>
            <a:rect l="l" t="t" r="r" b="b"/>
            <a:pathLst>
              <a:path w="492760" h="313054">
                <a:moveTo>
                  <a:pt x="414866" y="55493"/>
                </a:moveTo>
                <a:lnTo>
                  <a:pt x="400050" y="55493"/>
                </a:lnTo>
                <a:lnTo>
                  <a:pt x="0" y="312668"/>
                </a:lnTo>
                <a:lnTo>
                  <a:pt x="14816" y="312668"/>
                </a:lnTo>
                <a:lnTo>
                  <a:pt x="414866" y="55493"/>
                </a:lnTo>
                <a:close/>
                <a:moveTo>
                  <a:pt x="486373" y="0"/>
                </a:moveTo>
                <a:lnTo>
                  <a:pt x="427566" y="37804"/>
                </a:lnTo>
                <a:lnTo>
                  <a:pt x="427566" y="47329"/>
                </a:lnTo>
                <a:lnTo>
                  <a:pt x="492171" y="5797"/>
                </a:lnTo>
                <a:lnTo>
                  <a:pt x="486373" y="0"/>
                </a:lnTo>
                <a:close/>
              </a:path>
            </a:pathLst>
          </a:custGeom>
          <a:solidFill>
            <a:srgbClr val="b0b0e4"/>
          </a:solidFill>
          <a:ln>
            <a:noFill/>
          </a:ln>
        </p:spPr>
        <p:style>
          <a:lnRef idx="0"/>
          <a:fillRef idx="0"/>
          <a:effectRef idx="0"/>
          <a:fontRef idx="minor"/>
        </p:style>
      </p:sp>
      <p:sp>
        <p:nvSpPr>
          <p:cNvPr id="831" name="CustomShape 358"/>
          <p:cNvSpPr/>
          <p:nvPr/>
        </p:nvSpPr>
        <p:spPr>
          <a:xfrm>
            <a:off x="3540240" y="3388680"/>
            <a:ext cx="479160" cy="307080"/>
          </a:xfrm>
          <a:custGeom>
            <a:avLst/>
            <a:gdLst/>
            <a:ahLst/>
            <a:rect l="l" t="t" r="r" b="b"/>
            <a:pathLst>
              <a:path w="479425" h="307339">
                <a:moveTo>
                  <a:pt x="477354" y="0"/>
                </a:moveTo>
                <a:lnTo>
                  <a:pt x="412750" y="41531"/>
                </a:lnTo>
                <a:lnTo>
                  <a:pt x="412750" y="49695"/>
                </a:lnTo>
                <a:lnTo>
                  <a:pt x="400050" y="49695"/>
                </a:lnTo>
                <a:lnTo>
                  <a:pt x="0" y="306870"/>
                </a:lnTo>
                <a:lnTo>
                  <a:pt x="14816" y="306870"/>
                </a:lnTo>
                <a:lnTo>
                  <a:pt x="479425" y="8193"/>
                </a:lnTo>
                <a:lnTo>
                  <a:pt x="479425" y="2070"/>
                </a:lnTo>
                <a:lnTo>
                  <a:pt x="477354" y="0"/>
                </a:lnTo>
                <a:close/>
              </a:path>
            </a:pathLst>
          </a:custGeom>
          <a:solidFill>
            <a:srgbClr val="b3b3e4"/>
          </a:solidFill>
          <a:ln>
            <a:noFill/>
          </a:ln>
        </p:spPr>
        <p:style>
          <a:lnRef idx="0"/>
          <a:fillRef idx="0"/>
          <a:effectRef idx="0"/>
          <a:fontRef idx="minor"/>
        </p:style>
      </p:sp>
      <p:sp>
        <p:nvSpPr>
          <p:cNvPr id="832" name="CustomShape 359"/>
          <p:cNvSpPr/>
          <p:nvPr/>
        </p:nvSpPr>
        <p:spPr>
          <a:xfrm>
            <a:off x="3555000" y="3396960"/>
            <a:ext cx="464400" cy="298800"/>
          </a:xfrm>
          <a:custGeom>
            <a:avLst/>
            <a:gdLst/>
            <a:ahLst/>
            <a:rect l="l" t="t" r="r" b="b"/>
            <a:pathLst>
              <a:path w="464819" h="299085">
                <a:moveTo>
                  <a:pt x="464608" y="0"/>
                </a:moveTo>
                <a:lnTo>
                  <a:pt x="0" y="298676"/>
                </a:lnTo>
                <a:lnTo>
                  <a:pt x="14816" y="298676"/>
                </a:lnTo>
                <a:lnTo>
                  <a:pt x="464608" y="9524"/>
                </a:lnTo>
                <a:lnTo>
                  <a:pt x="464608" y="0"/>
                </a:lnTo>
                <a:close/>
              </a:path>
            </a:pathLst>
          </a:custGeom>
          <a:solidFill>
            <a:srgbClr val="b5b5e6"/>
          </a:solidFill>
          <a:ln>
            <a:noFill/>
          </a:ln>
        </p:spPr>
        <p:style>
          <a:lnRef idx="0"/>
          <a:fillRef idx="0"/>
          <a:effectRef idx="0"/>
          <a:fontRef idx="minor"/>
        </p:style>
      </p:sp>
      <p:sp>
        <p:nvSpPr>
          <p:cNvPr id="833" name="CustomShape 360"/>
          <p:cNvSpPr/>
          <p:nvPr/>
        </p:nvSpPr>
        <p:spPr>
          <a:xfrm>
            <a:off x="3569760" y="3406680"/>
            <a:ext cx="459360" cy="289080"/>
          </a:xfrm>
          <a:custGeom>
            <a:avLst/>
            <a:gdLst/>
            <a:ahLst/>
            <a:rect l="l" t="t" r="r" b="b"/>
            <a:pathLst>
              <a:path w="459739" h="289560">
                <a:moveTo>
                  <a:pt x="449791" y="0"/>
                </a:moveTo>
                <a:lnTo>
                  <a:pt x="0" y="289151"/>
                </a:lnTo>
                <a:lnTo>
                  <a:pt x="14816" y="289151"/>
                </a:lnTo>
                <a:lnTo>
                  <a:pt x="459316" y="3401"/>
                </a:lnTo>
                <a:lnTo>
                  <a:pt x="449791" y="3401"/>
                </a:lnTo>
                <a:lnTo>
                  <a:pt x="449791" y="0"/>
                </a:lnTo>
                <a:close/>
              </a:path>
            </a:pathLst>
          </a:custGeom>
          <a:solidFill>
            <a:srgbClr val="b9b9e7"/>
          </a:solidFill>
          <a:ln>
            <a:noFill/>
          </a:ln>
        </p:spPr>
        <p:style>
          <a:lnRef idx="0"/>
          <a:fillRef idx="0"/>
          <a:effectRef idx="0"/>
          <a:fontRef idx="minor"/>
        </p:style>
      </p:sp>
      <p:sp>
        <p:nvSpPr>
          <p:cNvPr id="834" name="CustomShape 361"/>
          <p:cNvSpPr/>
          <p:nvPr/>
        </p:nvSpPr>
        <p:spPr>
          <a:xfrm>
            <a:off x="3584520" y="3409920"/>
            <a:ext cx="450360" cy="285480"/>
          </a:xfrm>
          <a:custGeom>
            <a:avLst/>
            <a:gdLst/>
            <a:ahLst/>
            <a:rect l="l" t="t" r="r" b="b"/>
            <a:pathLst>
              <a:path w="450850" h="285750">
                <a:moveTo>
                  <a:pt x="444500" y="0"/>
                </a:moveTo>
                <a:lnTo>
                  <a:pt x="0" y="285750"/>
                </a:lnTo>
                <a:lnTo>
                  <a:pt x="14816" y="285750"/>
                </a:lnTo>
                <a:lnTo>
                  <a:pt x="450297" y="5797"/>
                </a:lnTo>
                <a:lnTo>
                  <a:pt x="444500" y="0"/>
                </a:lnTo>
                <a:close/>
              </a:path>
            </a:pathLst>
          </a:custGeom>
          <a:solidFill>
            <a:srgbClr val="babae7"/>
          </a:solidFill>
          <a:ln>
            <a:noFill/>
          </a:ln>
        </p:spPr>
        <p:style>
          <a:lnRef idx="0"/>
          <a:fillRef idx="0"/>
          <a:effectRef idx="0"/>
          <a:fontRef idx="minor"/>
        </p:style>
      </p:sp>
      <p:sp>
        <p:nvSpPr>
          <p:cNvPr id="835" name="CustomShape 362"/>
          <p:cNvSpPr/>
          <p:nvPr/>
        </p:nvSpPr>
        <p:spPr>
          <a:xfrm>
            <a:off x="3599280" y="3415680"/>
            <a:ext cx="441000" cy="279720"/>
          </a:xfrm>
          <a:custGeom>
            <a:avLst/>
            <a:gdLst/>
            <a:ahLst/>
            <a:rect l="l" t="t" r="r" b="b"/>
            <a:pathLst>
              <a:path w="441325" h="280035">
                <a:moveTo>
                  <a:pt x="435481" y="0"/>
                </a:moveTo>
                <a:lnTo>
                  <a:pt x="0" y="279952"/>
                </a:lnTo>
                <a:lnTo>
                  <a:pt x="14816" y="279952"/>
                </a:lnTo>
                <a:lnTo>
                  <a:pt x="441278" y="5797"/>
                </a:lnTo>
                <a:lnTo>
                  <a:pt x="435481" y="0"/>
                </a:lnTo>
                <a:close/>
              </a:path>
            </a:pathLst>
          </a:custGeom>
          <a:solidFill>
            <a:srgbClr val="bdbde7"/>
          </a:solidFill>
          <a:ln>
            <a:noFill/>
          </a:ln>
        </p:spPr>
        <p:style>
          <a:lnRef idx="0"/>
          <a:fillRef idx="0"/>
          <a:effectRef idx="0"/>
          <a:fontRef idx="minor"/>
        </p:style>
      </p:sp>
      <p:sp>
        <p:nvSpPr>
          <p:cNvPr id="836" name="CustomShape 363"/>
          <p:cNvSpPr/>
          <p:nvPr/>
        </p:nvSpPr>
        <p:spPr>
          <a:xfrm>
            <a:off x="3614040" y="3421440"/>
            <a:ext cx="432000" cy="273960"/>
          </a:xfrm>
          <a:custGeom>
            <a:avLst/>
            <a:gdLst/>
            <a:ahLst/>
            <a:rect l="l" t="t" r="r" b="b"/>
            <a:pathLst>
              <a:path w="432435" h="274320">
                <a:moveTo>
                  <a:pt x="426462" y="0"/>
                </a:moveTo>
                <a:lnTo>
                  <a:pt x="0" y="274154"/>
                </a:lnTo>
                <a:lnTo>
                  <a:pt x="14816" y="274154"/>
                </a:lnTo>
                <a:lnTo>
                  <a:pt x="432260" y="5797"/>
                </a:lnTo>
                <a:lnTo>
                  <a:pt x="426462" y="0"/>
                </a:lnTo>
                <a:close/>
              </a:path>
            </a:pathLst>
          </a:custGeom>
          <a:solidFill>
            <a:srgbClr val="c1c1e8"/>
          </a:solidFill>
          <a:ln>
            <a:noFill/>
          </a:ln>
        </p:spPr>
        <p:style>
          <a:lnRef idx="0"/>
          <a:fillRef idx="0"/>
          <a:effectRef idx="0"/>
          <a:fontRef idx="minor"/>
        </p:style>
      </p:sp>
      <p:sp>
        <p:nvSpPr>
          <p:cNvPr id="837" name="CustomShape 364"/>
          <p:cNvSpPr/>
          <p:nvPr/>
        </p:nvSpPr>
        <p:spPr>
          <a:xfrm>
            <a:off x="3629160" y="3427200"/>
            <a:ext cx="423360" cy="268200"/>
          </a:xfrm>
          <a:custGeom>
            <a:avLst/>
            <a:gdLst/>
            <a:ahLst/>
            <a:rect l="l" t="t" r="r" b="b"/>
            <a:pathLst>
              <a:path w="423544" h="268604">
                <a:moveTo>
                  <a:pt x="417443" y="0"/>
                </a:moveTo>
                <a:lnTo>
                  <a:pt x="0" y="268356"/>
                </a:lnTo>
                <a:lnTo>
                  <a:pt x="14816" y="268356"/>
                </a:lnTo>
                <a:lnTo>
                  <a:pt x="423241" y="5797"/>
                </a:lnTo>
                <a:lnTo>
                  <a:pt x="417443" y="0"/>
                </a:lnTo>
                <a:close/>
              </a:path>
            </a:pathLst>
          </a:custGeom>
          <a:solidFill>
            <a:srgbClr val="c2c2e9"/>
          </a:solidFill>
          <a:ln>
            <a:noFill/>
          </a:ln>
        </p:spPr>
        <p:style>
          <a:lnRef idx="0"/>
          <a:fillRef idx="0"/>
          <a:effectRef idx="0"/>
          <a:fontRef idx="minor"/>
        </p:style>
      </p:sp>
      <p:sp>
        <p:nvSpPr>
          <p:cNvPr id="838" name="CustomShape 365"/>
          <p:cNvSpPr/>
          <p:nvPr/>
        </p:nvSpPr>
        <p:spPr>
          <a:xfrm>
            <a:off x="3643920" y="3433320"/>
            <a:ext cx="413640" cy="262440"/>
          </a:xfrm>
          <a:custGeom>
            <a:avLst/>
            <a:gdLst/>
            <a:ahLst/>
            <a:rect l="l" t="t" r="r" b="b"/>
            <a:pathLst>
              <a:path w="414019" h="262889">
                <a:moveTo>
                  <a:pt x="408424" y="0"/>
                </a:moveTo>
                <a:lnTo>
                  <a:pt x="0" y="262558"/>
                </a:lnTo>
                <a:lnTo>
                  <a:pt x="14816" y="262558"/>
                </a:lnTo>
                <a:lnTo>
                  <a:pt x="413808" y="6064"/>
                </a:lnTo>
                <a:lnTo>
                  <a:pt x="413808" y="5383"/>
                </a:lnTo>
                <a:lnTo>
                  <a:pt x="408424" y="0"/>
                </a:lnTo>
                <a:close/>
              </a:path>
            </a:pathLst>
          </a:custGeom>
          <a:solidFill>
            <a:srgbClr val="c6c6eb"/>
          </a:solidFill>
          <a:ln>
            <a:noFill/>
          </a:ln>
        </p:spPr>
        <p:style>
          <a:lnRef idx="0"/>
          <a:fillRef idx="0"/>
          <a:effectRef idx="0"/>
          <a:fontRef idx="minor"/>
        </p:style>
      </p:sp>
      <p:sp>
        <p:nvSpPr>
          <p:cNvPr id="839" name="CustomShape 366"/>
          <p:cNvSpPr/>
          <p:nvPr/>
        </p:nvSpPr>
        <p:spPr>
          <a:xfrm>
            <a:off x="3658680" y="3439080"/>
            <a:ext cx="398880" cy="256320"/>
          </a:xfrm>
          <a:custGeom>
            <a:avLst/>
            <a:gdLst/>
            <a:ahLst/>
            <a:rect l="l" t="t" r="r" b="b"/>
            <a:pathLst>
              <a:path w="399414" h="256539">
                <a:moveTo>
                  <a:pt x="398991" y="0"/>
                </a:moveTo>
                <a:lnTo>
                  <a:pt x="0" y="256494"/>
                </a:lnTo>
                <a:lnTo>
                  <a:pt x="14816" y="256494"/>
                </a:lnTo>
                <a:lnTo>
                  <a:pt x="398991" y="9525"/>
                </a:lnTo>
                <a:lnTo>
                  <a:pt x="398991" y="0"/>
                </a:lnTo>
                <a:close/>
              </a:path>
            </a:pathLst>
          </a:custGeom>
          <a:solidFill>
            <a:srgbClr val="c7c7eb"/>
          </a:solidFill>
          <a:ln>
            <a:noFill/>
          </a:ln>
        </p:spPr>
        <p:style>
          <a:lnRef idx="0"/>
          <a:fillRef idx="0"/>
          <a:effectRef idx="0"/>
          <a:fontRef idx="minor"/>
        </p:style>
      </p:sp>
      <p:sp>
        <p:nvSpPr>
          <p:cNvPr id="840" name="CustomShape 367"/>
          <p:cNvSpPr/>
          <p:nvPr/>
        </p:nvSpPr>
        <p:spPr>
          <a:xfrm>
            <a:off x="3673440" y="3448800"/>
            <a:ext cx="385200" cy="246600"/>
          </a:xfrm>
          <a:custGeom>
            <a:avLst/>
            <a:gdLst/>
            <a:ahLst/>
            <a:rect l="l" t="t" r="r" b="b"/>
            <a:pathLst>
              <a:path w="385444" h="247014">
                <a:moveTo>
                  <a:pt x="384175" y="0"/>
                </a:moveTo>
                <a:lnTo>
                  <a:pt x="0" y="246969"/>
                </a:lnTo>
                <a:lnTo>
                  <a:pt x="14816" y="246969"/>
                </a:lnTo>
                <a:lnTo>
                  <a:pt x="385233" y="8844"/>
                </a:lnTo>
                <a:lnTo>
                  <a:pt x="384175" y="8844"/>
                </a:lnTo>
                <a:lnTo>
                  <a:pt x="384175" y="0"/>
                </a:lnTo>
                <a:close/>
              </a:path>
            </a:pathLst>
          </a:custGeom>
          <a:solidFill>
            <a:srgbClr val="cacaec"/>
          </a:solidFill>
          <a:ln>
            <a:noFill/>
          </a:ln>
        </p:spPr>
        <p:style>
          <a:lnRef idx="0"/>
          <a:fillRef idx="0"/>
          <a:effectRef idx="0"/>
          <a:fontRef idx="minor"/>
        </p:style>
      </p:sp>
      <p:sp>
        <p:nvSpPr>
          <p:cNvPr id="841" name="CustomShape 368"/>
          <p:cNvSpPr/>
          <p:nvPr/>
        </p:nvSpPr>
        <p:spPr>
          <a:xfrm>
            <a:off x="3688200" y="3457440"/>
            <a:ext cx="381240" cy="237600"/>
          </a:xfrm>
          <a:custGeom>
            <a:avLst/>
            <a:gdLst/>
            <a:ahLst/>
            <a:rect l="l" t="t" r="r" b="b"/>
            <a:pathLst>
              <a:path w="381635" h="238125">
                <a:moveTo>
                  <a:pt x="378883" y="0"/>
                </a:moveTo>
                <a:lnTo>
                  <a:pt x="370416" y="0"/>
                </a:lnTo>
                <a:lnTo>
                  <a:pt x="0" y="238125"/>
                </a:lnTo>
                <a:lnTo>
                  <a:pt x="14816" y="238125"/>
                </a:lnTo>
                <a:lnTo>
                  <a:pt x="381368" y="2484"/>
                </a:lnTo>
                <a:lnTo>
                  <a:pt x="378883" y="0"/>
                </a:lnTo>
                <a:close/>
              </a:path>
            </a:pathLst>
          </a:custGeom>
          <a:solidFill>
            <a:srgbClr val="ccccec"/>
          </a:solidFill>
          <a:ln>
            <a:noFill/>
          </a:ln>
        </p:spPr>
        <p:style>
          <a:lnRef idx="0"/>
          <a:fillRef idx="0"/>
          <a:effectRef idx="0"/>
          <a:fontRef idx="minor"/>
        </p:style>
      </p:sp>
      <p:sp>
        <p:nvSpPr>
          <p:cNvPr id="842" name="CustomShape 369"/>
          <p:cNvSpPr/>
          <p:nvPr/>
        </p:nvSpPr>
        <p:spPr>
          <a:xfrm>
            <a:off x="3702960" y="3459960"/>
            <a:ext cx="372240" cy="235800"/>
          </a:xfrm>
          <a:custGeom>
            <a:avLst/>
            <a:gdLst/>
            <a:ahLst/>
            <a:rect l="l" t="t" r="r" b="b"/>
            <a:pathLst>
              <a:path w="372744" h="236220">
                <a:moveTo>
                  <a:pt x="366551" y="0"/>
                </a:moveTo>
                <a:lnTo>
                  <a:pt x="0" y="235640"/>
                </a:lnTo>
                <a:lnTo>
                  <a:pt x="14816" y="235640"/>
                </a:lnTo>
                <a:lnTo>
                  <a:pt x="372349" y="5797"/>
                </a:lnTo>
                <a:lnTo>
                  <a:pt x="366551" y="0"/>
                </a:lnTo>
                <a:close/>
              </a:path>
            </a:pathLst>
          </a:custGeom>
          <a:solidFill>
            <a:srgbClr val="cdcded"/>
          </a:solidFill>
          <a:ln>
            <a:noFill/>
          </a:ln>
        </p:spPr>
        <p:style>
          <a:lnRef idx="0"/>
          <a:fillRef idx="0"/>
          <a:effectRef idx="0"/>
          <a:fontRef idx="minor"/>
        </p:style>
      </p:sp>
      <p:sp>
        <p:nvSpPr>
          <p:cNvPr id="843" name="CustomShape 370"/>
          <p:cNvSpPr/>
          <p:nvPr/>
        </p:nvSpPr>
        <p:spPr>
          <a:xfrm>
            <a:off x="3718080" y="3465720"/>
            <a:ext cx="363600" cy="229680"/>
          </a:xfrm>
          <a:custGeom>
            <a:avLst/>
            <a:gdLst/>
            <a:ahLst/>
            <a:rect l="l" t="t" r="r" b="b"/>
            <a:pathLst>
              <a:path w="363855" h="229870">
                <a:moveTo>
                  <a:pt x="357532" y="0"/>
                </a:moveTo>
                <a:lnTo>
                  <a:pt x="0" y="229842"/>
                </a:lnTo>
                <a:lnTo>
                  <a:pt x="14816" y="229842"/>
                </a:lnTo>
                <a:lnTo>
                  <a:pt x="363330" y="5797"/>
                </a:lnTo>
                <a:lnTo>
                  <a:pt x="357532" y="0"/>
                </a:lnTo>
                <a:close/>
              </a:path>
            </a:pathLst>
          </a:custGeom>
          <a:solidFill>
            <a:srgbClr val="d0d0ed"/>
          </a:solidFill>
          <a:ln>
            <a:noFill/>
          </a:ln>
        </p:spPr>
        <p:style>
          <a:lnRef idx="0"/>
          <a:fillRef idx="0"/>
          <a:effectRef idx="0"/>
          <a:fontRef idx="minor"/>
        </p:style>
      </p:sp>
      <p:sp>
        <p:nvSpPr>
          <p:cNvPr id="844" name="CustomShape 371"/>
          <p:cNvSpPr/>
          <p:nvPr/>
        </p:nvSpPr>
        <p:spPr>
          <a:xfrm>
            <a:off x="3732840" y="3471480"/>
            <a:ext cx="353160" cy="223920"/>
          </a:xfrm>
          <a:custGeom>
            <a:avLst/>
            <a:gdLst/>
            <a:ahLst/>
            <a:rect l="l" t="t" r="r" b="b"/>
            <a:pathLst>
              <a:path w="353694" h="224154">
                <a:moveTo>
                  <a:pt x="348513" y="0"/>
                </a:moveTo>
                <a:lnTo>
                  <a:pt x="0" y="224044"/>
                </a:lnTo>
                <a:lnTo>
                  <a:pt x="14816" y="224044"/>
                </a:lnTo>
                <a:lnTo>
                  <a:pt x="353483" y="6330"/>
                </a:lnTo>
                <a:lnTo>
                  <a:pt x="353483" y="4969"/>
                </a:lnTo>
                <a:lnTo>
                  <a:pt x="348513" y="0"/>
                </a:lnTo>
                <a:close/>
              </a:path>
            </a:pathLst>
          </a:custGeom>
          <a:solidFill>
            <a:srgbClr val="d3d3ef"/>
          </a:solidFill>
          <a:ln>
            <a:noFill/>
          </a:ln>
        </p:spPr>
        <p:style>
          <a:lnRef idx="0"/>
          <a:fillRef idx="0"/>
          <a:effectRef idx="0"/>
          <a:fontRef idx="minor"/>
        </p:style>
      </p:sp>
      <p:sp>
        <p:nvSpPr>
          <p:cNvPr id="845" name="CustomShape 372"/>
          <p:cNvSpPr/>
          <p:nvPr/>
        </p:nvSpPr>
        <p:spPr>
          <a:xfrm>
            <a:off x="3747600" y="3477960"/>
            <a:ext cx="338760" cy="217440"/>
          </a:xfrm>
          <a:custGeom>
            <a:avLst/>
            <a:gdLst/>
            <a:ahLst/>
            <a:rect l="l" t="t" r="r" b="b"/>
            <a:pathLst>
              <a:path w="339089" h="217804">
                <a:moveTo>
                  <a:pt x="338666" y="0"/>
                </a:moveTo>
                <a:lnTo>
                  <a:pt x="0" y="217714"/>
                </a:lnTo>
                <a:lnTo>
                  <a:pt x="14816" y="217714"/>
                </a:lnTo>
                <a:lnTo>
                  <a:pt x="338666" y="9525"/>
                </a:lnTo>
                <a:lnTo>
                  <a:pt x="338666" y="0"/>
                </a:lnTo>
                <a:close/>
              </a:path>
            </a:pathLst>
          </a:custGeom>
          <a:solidFill>
            <a:srgbClr val="d5d5f0"/>
          </a:solidFill>
          <a:ln>
            <a:noFill/>
          </a:ln>
        </p:spPr>
        <p:style>
          <a:lnRef idx="0"/>
          <a:fillRef idx="0"/>
          <a:effectRef idx="0"/>
          <a:fontRef idx="minor"/>
        </p:style>
      </p:sp>
      <p:sp>
        <p:nvSpPr>
          <p:cNvPr id="846" name="CustomShape 373"/>
          <p:cNvSpPr/>
          <p:nvPr/>
        </p:nvSpPr>
        <p:spPr>
          <a:xfrm>
            <a:off x="3762360" y="3487680"/>
            <a:ext cx="326160" cy="208080"/>
          </a:xfrm>
          <a:custGeom>
            <a:avLst/>
            <a:gdLst/>
            <a:ahLst/>
            <a:rect l="l" t="t" r="r" b="b"/>
            <a:pathLst>
              <a:path w="326389" h="208279">
                <a:moveTo>
                  <a:pt x="323850" y="0"/>
                </a:moveTo>
                <a:lnTo>
                  <a:pt x="0" y="208189"/>
                </a:lnTo>
                <a:lnTo>
                  <a:pt x="14816" y="208189"/>
                </a:lnTo>
                <a:lnTo>
                  <a:pt x="325966" y="8164"/>
                </a:lnTo>
                <a:lnTo>
                  <a:pt x="323850" y="8164"/>
                </a:lnTo>
                <a:lnTo>
                  <a:pt x="323850" y="0"/>
                </a:lnTo>
                <a:close/>
              </a:path>
            </a:pathLst>
          </a:custGeom>
          <a:solidFill>
            <a:srgbClr val="d6d6f1"/>
          </a:solidFill>
          <a:ln>
            <a:noFill/>
          </a:ln>
        </p:spPr>
        <p:style>
          <a:lnRef idx="0"/>
          <a:fillRef idx="0"/>
          <a:effectRef idx="0"/>
          <a:fontRef idx="minor"/>
        </p:style>
      </p:sp>
      <p:sp>
        <p:nvSpPr>
          <p:cNvPr id="847" name="CustomShape 374"/>
          <p:cNvSpPr/>
          <p:nvPr/>
        </p:nvSpPr>
        <p:spPr>
          <a:xfrm>
            <a:off x="3777120" y="3495600"/>
            <a:ext cx="321480" cy="199800"/>
          </a:xfrm>
          <a:custGeom>
            <a:avLst/>
            <a:gdLst/>
            <a:ahLst/>
            <a:rect l="l" t="t" r="r" b="b"/>
            <a:pathLst>
              <a:path w="321944" h="200025">
                <a:moveTo>
                  <a:pt x="318558" y="0"/>
                </a:moveTo>
                <a:lnTo>
                  <a:pt x="311150" y="0"/>
                </a:lnTo>
                <a:lnTo>
                  <a:pt x="0" y="200025"/>
                </a:lnTo>
                <a:lnTo>
                  <a:pt x="14816" y="200025"/>
                </a:lnTo>
                <a:lnTo>
                  <a:pt x="321457" y="2898"/>
                </a:lnTo>
                <a:lnTo>
                  <a:pt x="318558" y="0"/>
                </a:lnTo>
                <a:close/>
              </a:path>
            </a:pathLst>
          </a:custGeom>
          <a:solidFill>
            <a:srgbClr val="d9d9f1"/>
          </a:solidFill>
          <a:ln>
            <a:noFill/>
          </a:ln>
        </p:spPr>
        <p:style>
          <a:lnRef idx="0"/>
          <a:fillRef idx="0"/>
          <a:effectRef idx="0"/>
          <a:fontRef idx="minor"/>
        </p:style>
      </p:sp>
      <p:sp>
        <p:nvSpPr>
          <p:cNvPr id="848" name="CustomShape 375"/>
          <p:cNvSpPr/>
          <p:nvPr/>
        </p:nvSpPr>
        <p:spPr>
          <a:xfrm>
            <a:off x="3791880" y="3498480"/>
            <a:ext cx="312840" cy="197280"/>
          </a:xfrm>
          <a:custGeom>
            <a:avLst/>
            <a:gdLst/>
            <a:ahLst/>
            <a:rect l="l" t="t" r="r" b="b"/>
            <a:pathLst>
              <a:path w="313055" h="197485">
                <a:moveTo>
                  <a:pt x="306640" y="0"/>
                </a:moveTo>
                <a:lnTo>
                  <a:pt x="0" y="197126"/>
                </a:lnTo>
                <a:lnTo>
                  <a:pt x="14816" y="197126"/>
                </a:lnTo>
                <a:lnTo>
                  <a:pt x="312438" y="5797"/>
                </a:lnTo>
                <a:lnTo>
                  <a:pt x="306640" y="0"/>
                </a:lnTo>
                <a:close/>
              </a:path>
            </a:pathLst>
          </a:custGeom>
          <a:solidFill>
            <a:srgbClr val="dadaf1"/>
          </a:solidFill>
          <a:ln>
            <a:noFill/>
          </a:ln>
        </p:spPr>
        <p:style>
          <a:lnRef idx="0"/>
          <a:fillRef idx="0"/>
          <a:effectRef idx="0"/>
          <a:fontRef idx="minor"/>
        </p:style>
      </p:sp>
      <p:sp>
        <p:nvSpPr>
          <p:cNvPr id="849" name="CustomShape 376"/>
          <p:cNvSpPr/>
          <p:nvPr/>
        </p:nvSpPr>
        <p:spPr>
          <a:xfrm>
            <a:off x="3807000" y="3504240"/>
            <a:ext cx="303120" cy="191520"/>
          </a:xfrm>
          <a:custGeom>
            <a:avLst/>
            <a:gdLst/>
            <a:ahLst/>
            <a:rect l="l" t="t" r="r" b="b"/>
            <a:pathLst>
              <a:path w="303530" h="191770">
                <a:moveTo>
                  <a:pt x="297621" y="0"/>
                </a:moveTo>
                <a:lnTo>
                  <a:pt x="0" y="191328"/>
                </a:lnTo>
                <a:lnTo>
                  <a:pt x="14816" y="191328"/>
                </a:lnTo>
                <a:lnTo>
                  <a:pt x="303419" y="5797"/>
                </a:lnTo>
                <a:lnTo>
                  <a:pt x="297621" y="0"/>
                </a:lnTo>
                <a:close/>
              </a:path>
            </a:pathLst>
          </a:custGeom>
          <a:solidFill>
            <a:srgbClr val="ddddf1"/>
          </a:solidFill>
          <a:ln>
            <a:noFill/>
          </a:ln>
        </p:spPr>
        <p:style>
          <a:lnRef idx="0"/>
          <a:fillRef idx="0"/>
          <a:effectRef idx="0"/>
          <a:fontRef idx="minor"/>
        </p:style>
      </p:sp>
      <p:sp>
        <p:nvSpPr>
          <p:cNvPr id="850" name="CustomShape 377"/>
          <p:cNvSpPr/>
          <p:nvPr/>
        </p:nvSpPr>
        <p:spPr>
          <a:xfrm>
            <a:off x="3821760" y="3510000"/>
            <a:ext cx="294120" cy="185760"/>
          </a:xfrm>
          <a:custGeom>
            <a:avLst/>
            <a:gdLst/>
            <a:ahLst/>
            <a:rect l="l" t="t" r="r" b="b"/>
            <a:pathLst>
              <a:path w="294639" h="186054">
                <a:moveTo>
                  <a:pt x="288602" y="0"/>
                </a:moveTo>
                <a:lnTo>
                  <a:pt x="0" y="185530"/>
                </a:lnTo>
                <a:lnTo>
                  <a:pt x="14816" y="185530"/>
                </a:lnTo>
                <a:lnTo>
                  <a:pt x="294400" y="5797"/>
                </a:lnTo>
                <a:lnTo>
                  <a:pt x="288602" y="0"/>
                </a:lnTo>
                <a:close/>
              </a:path>
            </a:pathLst>
          </a:custGeom>
          <a:solidFill>
            <a:srgbClr val="dedef2"/>
          </a:solidFill>
          <a:ln>
            <a:noFill/>
          </a:ln>
        </p:spPr>
        <p:style>
          <a:lnRef idx="0"/>
          <a:fillRef idx="0"/>
          <a:effectRef idx="0"/>
          <a:fontRef idx="minor"/>
        </p:style>
      </p:sp>
      <p:sp>
        <p:nvSpPr>
          <p:cNvPr id="851" name="CustomShape 378"/>
          <p:cNvSpPr/>
          <p:nvPr/>
        </p:nvSpPr>
        <p:spPr>
          <a:xfrm>
            <a:off x="3836520" y="3516120"/>
            <a:ext cx="285480" cy="180000"/>
          </a:xfrm>
          <a:custGeom>
            <a:avLst/>
            <a:gdLst/>
            <a:ahLst/>
            <a:rect l="l" t="t" r="r" b="b"/>
            <a:pathLst>
              <a:path w="285750" h="180339">
                <a:moveTo>
                  <a:pt x="279584" y="0"/>
                </a:moveTo>
                <a:lnTo>
                  <a:pt x="0" y="179732"/>
                </a:lnTo>
                <a:lnTo>
                  <a:pt x="14816" y="179732"/>
                </a:lnTo>
                <a:lnTo>
                  <a:pt x="285381" y="5797"/>
                </a:lnTo>
                <a:lnTo>
                  <a:pt x="279584" y="0"/>
                </a:lnTo>
                <a:close/>
              </a:path>
            </a:pathLst>
          </a:custGeom>
          <a:solidFill>
            <a:srgbClr val="dfdff2"/>
          </a:solidFill>
          <a:ln>
            <a:noFill/>
          </a:ln>
        </p:spPr>
        <p:style>
          <a:lnRef idx="0"/>
          <a:fillRef idx="0"/>
          <a:effectRef idx="0"/>
          <a:fontRef idx="minor"/>
        </p:style>
      </p:sp>
      <p:sp>
        <p:nvSpPr>
          <p:cNvPr id="852" name="CustomShape 379"/>
          <p:cNvSpPr/>
          <p:nvPr/>
        </p:nvSpPr>
        <p:spPr>
          <a:xfrm>
            <a:off x="3851280" y="3521880"/>
            <a:ext cx="272520" cy="173520"/>
          </a:xfrm>
          <a:custGeom>
            <a:avLst/>
            <a:gdLst/>
            <a:ahLst/>
            <a:rect l="l" t="t" r="r" b="b"/>
            <a:pathLst>
              <a:path w="273050" h="173989">
                <a:moveTo>
                  <a:pt x="270565" y="0"/>
                </a:moveTo>
                <a:lnTo>
                  <a:pt x="0" y="173934"/>
                </a:lnTo>
                <a:lnTo>
                  <a:pt x="14816" y="173934"/>
                </a:lnTo>
                <a:lnTo>
                  <a:pt x="273050" y="7927"/>
                </a:lnTo>
                <a:lnTo>
                  <a:pt x="273050" y="2484"/>
                </a:lnTo>
                <a:lnTo>
                  <a:pt x="270565" y="0"/>
                </a:lnTo>
                <a:close/>
              </a:path>
            </a:pathLst>
          </a:custGeom>
          <a:solidFill>
            <a:srgbClr val="e2e2f4"/>
          </a:solidFill>
          <a:ln>
            <a:noFill/>
          </a:ln>
        </p:spPr>
        <p:style>
          <a:lnRef idx="0"/>
          <a:fillRef idx="0"/>
          <a:effectRef idx="0"/>
          <a:fontRef idx="minor"/>
        </p:style>
      </p:sp>
      <p:sp>
        <p:nvSpPr>
          <p:cNvPr id="853" name="CustomShape 380"/>
          <p:cNvSpPr/>
          <p:nvPr/>
        </p:nvSpPr>
        <p:spPr>
          <a:xfrm>
            <a:off x="3866040" y="3529800"/>
            <a:ext cx="258120" cy="165960"/>
          </a:xfrm>
          <a:custGeom>
            <a:avLst/>
            <a:gdLst/>
            <a:ahLst/>
            <a:rect l="l" t="t" r="r" b="b"/>
            <a:pathLst>
              <a:path w="258444" h="166370">
                <a:moveTo>
                  <a:pt x="258233" y="0"/>
                </a:moveTo>
                <a:lnTo>
                  <a:pt x="0" y="166007"/>
                </a:lnTo>
                <a:lnTo>
                  <a:pt x="14816" y="166007"/>
                </a:lnTo>
                <a:lnTo>
                  <a:pt x="258233" y="9525"/>
                </a:lnTo>
                <a:lnTo>
                  <a:pt x="258233" y="0"/>
                </a:lnTo>
                <a:close/>
              </a:path>
            </a:pathLst>
          </a:custGeom>
          <a:solidFill>
            <a:srgbClr val="e3e3f5"/>
          </a:solidFill>
          <a:ln>
            <a:noFill/>
          </a:ln>
        </p:spPr>
        <p:style>
          <a:lnRef idx="0"/>
          <a:fillRef idx="0"/>
          <a:effectRef idx="0"/>
          <a:fontRef idx="minor"/>
        </p:style>
      </p:sp>
      <p:sp>
        <p:nvSpPr>
          <p:cNvPr id="854" name="CustomShape 381"/>
          <p:cNvSpPr/>
          <p:nvPr/>
        </p:nvSpPr>
        <p:spPr>
          <a:xfrm>
            <a:off x="3880800" y="3539160"/>
            <a:ext cx="251640" cy="156600"/>
          </a:xfrm>
          <a:custGeom>
            <a:avLst/>
            <a:gdLst/>
            <a:ahLst/>
            <a:rect l="l" t="t" r="r" b="b"/>
            <a:pathLst>
              <a:path w="252094" h="156845">
                <a:moveTo>
                  <a:pt x="243416" y="0"/>
                </a:moveTo>
                <a:lnTo>
                  <a:pt x="0" y="156482"/>
                </a:lnTo>
                <a:lnTo>
                  <a:pt x="14816" y="156482"/>
                </a:lnTo>
                <a:lnTo>
                  <a:pt x="251883" y="4082"/>
                </a:lnTo>
                <a:lnTo>
                  <a:pt x="243416" y="4082"/>
                </a:lnTo>
                <a:lnTo>
                  <a:pt x="243416" y="0"/>
                </a:lnTo>
                <a:close/>
              </a:path>
            </a:pathLst>
          </a:custGeom>
          <a:solidFill>
            <a:srgbClr val="e4e4f5"/>
          </a:solidFill>
          <a:ln>
            <a:noFill/>
          </a:ln>
        </p:spPr>
        <p:style>
          <a:lnRef idx="0"/>
          <a:fillRef idx="0"/>
          <a:effectRef idx="0"/>
          <a:fontRef idx="minor"/>
        </p:style>
      </p:sp>
      <p:sp>
        <p:nvSpPr>
          <p:cNvPr id="855" name="CustomShape 382"/>
          <p:cNvSpPr/>
          <p:nvPr/>
        </p:nvSpPr>
        <p:spPr>
          <a:xfrm>
            <a:off x="3895560" y="3543480"/>
            <a:ext cx="243360" cy="151920"/>
          </a:xfrm>
          <a:custGeom>
            <a:avLst/>
            <a:gdLst/>
            <a:ahLst/>
            <a:rect l="l" t="t" r="r" b="b"/>
            <a:pathLst>
              <a:path w="243839" h="152400">
                <a:moveTo>
                  <a:pt x="238125" y="0"/>
                </a:moveTo>
                <a:lnTo>
                  <a:pt x="237066" y="0"/>
                </a:lnTo>
                <a:lnTo>
                  <a:pt x="0" y="152400"/>
                </a:lnTo>
                <a:lnTo>
                  <a:pt x="14816" y="152400"/>
                </a:lnTo>
                <a:lnTo>
                  <a:pt x="243508" y="5383"/>
                </a:lnTo>
                <a:lnTo>
                  <a:pt x="238125" y="0"/>
                </a:lnTo>
                <a:close/>
              </a:path>
            </a:pathLst>
          </a:custGeom>
          <a:solidFill>
            <a:srgbClr val="e7e7f5"/>
          </a:solidFill>
          <a:ln>
            <a:noFill/>
          </a:ln>
        </p:spPr>
        <p:style>
          <a:lnRef idx="0"/>
          <a:fillRef idx="0"/>
          <a:effectRef idx="0"/>
          <a:fontRef idx="minor"/>
        </p:style>
      </p:sp>
      <p:sp>
        <p:nvSpPr>
          <p:cNvPr id="856" name="CustomShape 383"/>
          <p:cNvSpPr/>
          <p:nvPr/>
        </p:nvSpPr>
        <p:spPr>
          <a:xfrm>
            <a:off x="3910680" y="3548520"/>
            <a:ext cx="234720" cy="146880"/>
          </a:xfrm>
          <a:custGeom>
            <a:avLst/>
            <a:gdLst/>
            <a:ahLst/>
            <a:rect l="l" t="t" r="r" b="b"/>
            <a:pathLst>
              <a:path w="234950" h="147320">
                <a:moveTo>
                  <a:pt x="228692" y="0"/>
                </a:moveTo>
                <a:lnTo>
                  <a:pt x="0" y="147016"/>
                </a:lnTo>
                <a:lnTo>
                  <a:pt x="14816" y="147016"/>
                </a:lnTo>
                <a:lnTo>
                  <a:pt x="234489" y="5797"/>
                </a:lnTo>
                <a:lnTo>
                  <a:pt x="228692" y="0"/>
                </a:lnTo>
                <a:close/>
              </a:path>
            </a:pathLst>
          </a:custGeom>
          <a:solidFill>
            <a:srgbClr val="e7e7f5"/>
          </a:solidFill>
          <a:ln>
            <a:noFill/>
          </a:ln>
        </p:spPr>
        <p:style>
          <a:lnRef idx="0"/>
          <a:fillRef idx="0"/>
          <a:effectRef idx="0"/>
          <a:fontRef idx="minor"/>
        </p:style>
      </p:sp>
      <p:sp>
        <p:nvSpPr>
          <p:cNvPr id="857" name="CustomShape 384"/>
          <p:cNvSpPr/>
          <p:nvPr/>
        </p:nvSpPr>
        <p:spPr>
          <a:xfrm>
            <a:off x="3925440" y="3554640"/>
            <a:ext cx="225720" cy="141120"/>
          </a:xfrm>
          <a:custGeom>
            <a:avLst/>
            <a:gdLst/>
            <a:ahLst/>
            <a:rect l="l" t="t" r="r" b="b"/>
            <a:pathLst>
              <a:path w="226060" h="141604">
                <a:moveTo>
                  <a:pt x="219673" y="0"/>
                </a:moveTo>
                <a:lnTo>
                  <a:pt x="0" y="141218"/>
                </a:lnTo>
                <a:lnTo>
                  <a:pt x="14816" y="141218"/>
                </a:lnTo>
                <a:lnTo>
                  <a:pt x="225471" y="5797"/>
                </a:lnTo>
                <a:lnTo>
                  <a:pt x="219673" y="0"/>
                </a:lnTo>
                <a:close/>
              </a:path>
            </a:pathLst>
          </a:custGeom>
          <a:solidFill>
            <a:srgbClr val="e9e9f6"/>
          </a:solidFill>
          <a:ln>
            <a:noFill/>
          </a:ln>
        </p:spPr>
        <p:style>
          <a:lnRef idx="0"/>
          <a:fillRef idx="0"/>
          <a:effectRef idx="0"/>
          <a:fontRef idx="minor"/>
        </p:style>
      </p:sp>
      <p:sp>
        <p:nvSpPr>
          <p:cNvPr id="858" name="CustomShape 385"/>
          <p:cNvSpPr/>
          <p:nvPr/>
        </p:nvSpPr>
        <p:spPr>
          <a:xfrm>
            <a:off x="3940200" y="3560400"/>
            <a:ext cx="212400" cy="136800"/>
          </a:xfrm>
          <a:custGeom>
            <a:avLst/>
            <a:gdLst/>
            <a:ahLst/>
            <a:rect l="l" t="t" r="r" b="b"/>
            <a:pathLst>
              <a:path w="212725" h="137160">
                <a:moveTo>
                  <a:pt x="210654" y="0"/>
                </a:moveTo>
                <a:lnTo>
                  <a:pt x="0" y="135420"/>
                </a:lnTo>
                <a:lnTo>
                  <a:pt x="12700" y="135420"/>
                </a:lnTo>
                <a:lnTo>
                  <a:pt x="12700" y="136781"/>
                </a:lnTo>
                <a:lnTo>
                  <a:pt x="210127" y="9863"/>
                </a:lnTo>
                <a:lnTo>
                  <a:pt x="212725" y="2070"/>
                </a:lnTo>
                <a:lnTo>
                  <a:pt x="210654" y="0"/>
                </a:lnTo>
                <a:close/>
              </a:path>
            </a:pathLst>
          </a:custGeom>
          <a:solidFill>
            <a:srgbClr val="ebebf6"/>
          </a:solidFill>
          <a:ln>
            <a:noFill/>
          </a:ln>
        </p:spPr>
        <p:style>
          <a:lnRef idx="0"/>
          <a:fillRef idx="0"/>
          <a:effectRef idx="0"/>
          <a:fontRef idx="minor"/>
        </p:style>
      </p:sp>
      <p:sp>
        <p:nvSpPr>
          <p:cNvPr id="859" name="CustomShape 386"/>
          <p:cNvSpPr/>
          <p:nvPr/>
        </p:nvSpPr>
        <p:spPr>
          <a:xfrm>
            <a:off x="3952800" y="3570120"/>
            <a:ext cx="197280" cy="136080"/>
          </a:xfrm>
          <a:custGeom>
            <a:avLst/>
            <a:gdLst/>
            <a:ahLst/>
            <a:rect l="l" t="t" r="r" b="b"/>
            <a:pathLst>
              <a:path w="197485" h="136525">
                <a:moveTo>
                  <a:pt x="197427" y="0"/>
                </a:moveTo>
                <a:lnTo>
                  <a:pt x="0" y="126917"/>
                </a:lnTo>
                <a:lnTo>
                  <a:pt x="0" y="136442"/>
                </a:lnTo>
                <a:lnTo>
                  <a:pt x="193386" y="12122"/>
                </a:lnTo>
                <a:lnTo>
                  <a:pt x="197427" y="0"/>
                </a:lnTo>
                <a:close/>
              </a:path>
            </a:pathLst>
          </a:custGeom>
          <a:solidFill>
            <a:srgbClr val="ececf7"/>
          </a:solidFill>
          <a:ln>
            <a:noFill/>
          </a:ln>
        </p:spPr>
        <p:style>
          <a:lnRef idx="0"/>
          <a:fillRef idx="0"/>
          <a:effectRef idx="0"/>
          <a:fontRef idx="minor"/>
        </p:style>
      </p:sp>
      <p:sp>
        <p:nvSpPr>
          <p:cNvPr id="860" name="CustomShape 387"/>
          <p:cNvSpPr/>
          <p:nvPr/>
        </p:nvSpPr>
        <p:spPr>
          <a:xfrm>
            <a:off x="3952800" y="3582360"/>
            <a:ext cx="193320" cy="133560"/>
          </a:xfrm>
          <a:custGeom>
            <a:avLst/>
            <a:gdLst/>
            <a:ahLst/>
            <a:rect l="l" t="t" r="r" b="b"/>
            <a:pathLst>
              <a:path w="193675" h="133985">
                <a:moveTo>
                  <a:pt x="193386" y="0"/>
                </a:moveTo>
                <a:lnTo>
                  <a:pt x="0" y="124319"/>
                </a:lnTo>
                <a:lnTo>
                  <a:pt x="0" y="133844"/>
                </a:lnTo>
                <a:lnTo>
                  <a:pt x="182880" y="16279"/>
                </a:lnTo>
                <a:lnTo>
                  <a:pt x="190500" y="8659"/>
                </a:lnTo>
                <a:lnTo>
                  <a:pt x="193386" y="0"/>
                </a:lnTo>
                <a:close/>
              </a:path>
            </a:pathLst>
          </a:custGeom>
          <a:solidFill>
            <a:srgbClr val="ececf7"/>
          </a:solidFill>
          <a:ln>
            <a:noFill/>
          </a:ln>
        </p:spPr>
        <p:style>
          <a:lnRef idx="0"/>
          <a:fillRef idx="0"/>
          <a:effectRef idx="0"/>
          <a:fontRef idx="minor"/>
        </p:style>
      </p:sp>
      <p:sp>
        <p:nvSpPr>
          <p:cNvPr id="861" name="CustomShape 388"/>
          <p:cNvSpPr/>
          <p:nvPr/>
        </p:nvSpPr>
        <p:spPr>
          <a:xfrm>
            <a:off x="3952800" y="3598560"/>
            <a:ext cx="182520" cy="127440"/>
          </a:xfrm>
          <a:custGeom>
            <a:avLst/>
            <a:gdLst/>
            <a:ahLst/>
            <a:rect l="l" t="t" r="r" b="b"/>
            <a:pathLst>
              <a:path w="182880" h="127635">
                <a:moveTo>
                  <a:pt x="182880" y="0"/>
                </a:moveTo>
                <a:lnTo>
                  <a:pt x="0" y="117565"/>
                </a:lnTo>
                <a:lnTo>
                  <a:pt x="0" y="127090"/>
                </a:lnTo>
                <a:lnTo>
                  <a:pt x="160421" y="23962"/>
                </a:lnTo>
                <a:lnTo>
                  <a:pt x="161925" y="20954"/>
                </a:lnTo>
                <a:lnTo>
                  <a:pt x="182880" y="0"/>
                </a:lnTo>
                <a:close/>
              </a:path>
            </a:pathLst>
          </a:custGeom>
          <a:solidFill>
            <a:srgbClr val="ededf9"/>
          </a:solidFill>
          <a:ln>
            <a:noFill/>
          </a:ln>
        </p:spPr>
        <p:style>
          <a:lnRef idx="0"/>
          <a:fillRef idx="0"/>
          <a:effectRef idx="0"/>
          <a:fontRef idx="minor"/>
        </p:style>
      </p:sp>
      <p:sp>
        <p:nvSpPr>
          <p:cNvPr id="862" name="CustomShape 389"/>
          <p:cNvSpPr/>
          <p:nvPr/>
        </p:nvSpPr>
        <p:spPr>
          <a:xfrm>
            <a:off x="3952800" y="3622680"/>
            <a:ext cx="160200" cy="112680"/>
          </a:xfrm>
          <a:custGeom>
            <a:avLst/>
            <a:gdLst/>
            <a:ahLst/>
            <a:rect l="l" t="t" r="r" b="b"/>
            <a:pathLst>
              <a:path w="160655" h="113029">
                <a:moveTo>
                  <a:pt x="160421" y="0"/>
                </a:moveTo>
                <a:lnTo>
                  <a:pt x="0" y="103127"/>
                </a:lnTo>
                <a:lnTo>
                  <a:pt x="0" y="112652"/>
                </a:lnTo>
                <a:lnTo>
                  <a:pt x="153402" y="14036"/>
                </a:lnTo>
                <a:lnTo>
                  <a:pt x="160421" y="0"/>
                </a:lnTo>
                <a:close/>
              </a:path>
            </a:pathLst>
          </a:custGeom>
          <a:solidFill>
            <a:srgbClr val="efeff9"/>
          </a:solidFill>
          <a:ln>
            <a:noFill/>
          </a:ln>
        </p:spPr>
        <p:style>
          <a:lnRef idx="0"/>
          <a:fillRef idx="0"/>
          <a:effectRef idx="0"/>
          <a:fontRef idx="minor"/>
        </p:style>
      </p:sp>
      <p:sp>
        <p:nvSpPr>
          <p:cNvPr id="863" name="CustomShape 390"/>
          <p:cNvSpPr/>
          <p:nvPr/>
        </p:nvSpPr>
        <p:spPr>
          <a:xfrm>
            <a:off x="3952800" y="3636720"/>
            <a:ext cx="153360" cy="108360"/>
          </a:xfrm>
          <a:custGeom>
            <a:avLst/>
            <a:gdLst/>
            <a:ahLst/>
            <a:rect l="l" t="t" r="r" b="b"/>
            <a:pathLst>
              <a:path w="153669" h="108585">
                <a:moveTo>
                  <a:pt x="153402" y="0"/>
                </a:moveTo>
                <a:lnTo>
                  <a:pt x="0" y="98615"/>
                </a:lnTo>
                <a:lnTo>
                  <a:pt x="0" y="108140"/>
                </a:lnTo>
                <a:lnTo>
                  <a:pt x="129539" y="24865"/>
                </a:lnTo>
                <a:lnTo>
                  <a:pt x="152400" y="2005"/>
                </a:lnTo>
                <a:lnTo>
                  <a:pt x="153402" y="0"/>
                </a:lnTo>
                <a:close/>
              </a:path>
            </a:pathLst>
          </a:custGeom>
          <a:solidFill>
            <a:srgbClr val="f1f1f9"/>
          </a:solidFill>
          <a:ln>
            <a:noFill/>
          </a:ln>
        </p:spPr>
        <p:style>
          <a:lnRef idx="0"/>
          <a:fillRef idx="0"/>
          <a:effectRef idx="0"/>
          <a:fontRef idx="minor"/>
        </p:style>
      </p:sp>
      <p:sp>
        <p:nvSpPr>
          <p:cNvPr id="864" name="CustomShape 391"/>
          <p:cNvSpPr/>
          <p:nvPr/>
        </p:nvSpPr>
        <p:spPr>
          <a:xfrm>
            <a:off x="3952800" y="3661560"/>
            <a:ext cx="129240" cy="92880"/>
          </a:xfrm>
          <a:custGeom>
            <a:avLst/>
            <a:gdLst/>
            <a:ahLst/>
            <a:rect l="l" t="t" r="r" b="b"/>
            <a:pathLst>
              <a:path w="129539" h="93345">
                <a:moveTo>
                  <a:pt x="129539" y="0"/>
                </a:moveTo>
                <a:lnTo>
                  <a:pt x="0" y="83275"/>
                </a:lnTo>
                <a:lnTo>
                  <a:pt x="0" y="92800"/>
                </a:lnTo>
                <a:lnTo>
                  <a:pt x="118310" y="16743"/>
                </a:lnTo>
                <a:lnTo>
                  <a:pt x="123825" y="5714"/>
                </a:lnTo>
                <a:lnTo>
                  <a:pt x="129539" y="0"/>
                </a:lnTo>
                <a:close/>
              </a:path>
            </a:pathLst>
          </a:custGeom>
          <a:solidFill>
            <a:srgbClr val="f1f1fa"/>
          </a:solidFill>
          <a:ln>
            <a:noFill/>
          </a:ln>
        </p:spPr>
        <p:style>
          <a:lnRef idx="0"/>
          <a:fillRef idx="0"/>
          <a:effectRef idx="0"/>
          <a:fontRef idx="minor"/>
        </p:style>
      </p:sp>
      <p:sp>
        <p:nvSpPr>
          <p:cNvPr id="865" name="CustomShape 392"/>
          <p:cNvSpPr/>
          <p:nvPr/>
        </p:nvSpPr>
        <p:spPr>
          <a:xfrm>
            <a:off x="3952800" y="3678120"/>
            <a:ext cx="118440" cy="85320"/>
          </a:xfrm>
          <a:custGeom>
            <a:avLst/>
            <a:gdLst/>
            <a:ahLst/>
            <a:rect l="l" t="t" r="r" b="b"/>
            <a:pathLst>
              <a:path w="118744" h="85725">
                <a:moveTo>
                  <a:pt x="118310" y="0"/>
                </a:moveTo>
                <a:lnTo>
                  <a:pt x="0" y="76056"/>
                </a:lnTo>
                <a:lnTo>
                  <a:pt x="0" y="85581"/>
                </a:lnTo>
                <a:lnTo>
                  <a:pt x="102869" y="19451"/>
                </a:lnTo>
                <a:lnTo>
                  <a:pt x="114300" y="8021"/>
                </a:lnTo>
                <a:lnTo>
                  <a:pt x="118310" y="0"/>
                </a:lnTo>
                <a:close/>
              </a:path>
            </a:pathLst>
          </a:custGeom>
          <a:solidFill>
            <a:srgbClr val="f2f2fa"/>
          </a:solidFill>
          <a:ln>
            <a:noFill/>
          </a:ln>
        </p:spPr>
        <p:style>
          <a:lnRef idx="0"/>
          <a:fillRef idx="0"/>
          <a:effectRef idx="0"/>
          <a:fontRef idx="minor"/>
        </p:style>
      </p:sp>
      <p:sp>
        <p:nvSpPr>
          <p:cNvPr id="866" name="CustomShape 393"/>
          <p:cNvSpPr/>
          <p:nvPr/>
        </p:nvSpPr>
        <p:spPr>
          <a:xfrm>
            <a:off x="3952800" y="3697560"/>
            <a:ext cx="102600" cy="75960"/>
          </a:xfrm>
          <a:custGeom>
            <a:avLst/>
            <a:gdLst/>
            <a:ahLst/>
            <a:rect l="l" t="t" r="r" b="b"/>
            <a:pathLst>
              <a:path w="102869" h="76200">
                <a:moveTo>
                  <a:pt x="102869" y="0"/>
                </a:moveTo>
                <a:lnTo>
                  <a:pt x="0" y="66130"/>
                </a:lnTo>
                <a:lnTo>
                  <a:pt x="0" y="75655"/>
                </a:lnTo>
                <a:lnTo>
                  <a:pt x="83218" y="22158"/>
                </a:lnTo>
                <a:lnTo>
                  <a:pt x="85725" y="17145"/>
                </a:lnTo>
                <a:lnTo>
                  <a:pt x="102869" y="0"/>
                </a:lnTo>
                <a:close/>
              </a:path>
            </a:pathLst>
          </a:custGeom>
          <a:solidFill>
            <a:srgbClr val="f4f4fa"/>
          </a:solidFill>
          <a:ln>
            <a:noFill/>
          </a:ln>
        </p:spPr>
        <p:style>
          <a:lnRef idx="0"/>
          <a:fillRef idx="0"/>
          <a:effectRef idx="0"/>
          <a:fontRef idx="minor"/>
        </p:style>
      </p:sp>
      <p:sp>
        <p:nvSpPr>
          <p:cNvPr id="867" name="CustomShape 394"/>
          <p:cNvSpPr/>
          <p:nvPr/>
        </p:nvSpPr>
        <p:spPr>
          <a:xfrm>
            <a:off x="3952800" y="3719880"/>
            <a:ext cx="83520" cy="63000"/>
          </a:xfrm>
          <a:custGeom>
            <a:avLst/>
            <a:gdLst/>
            <a:ahLst/>
            <a:rect l="l" t="t" r="r" b="b"/>
            <a:pathLst>
              <a:path w="83819" h="63500">
                <a:moveTo>
                  <a:pt x="83218" y="0"/>
                </a:moveTo>
                <a:lnTo>
                  <a:pt x="0" y="53497"/>
                </a:lnTo>
                <a:lnTo>
                  <a:pt x="0" y="63022"/>
                </a:lnTo>
                <a:lnTo>
                  <a:pt x="76200" y="14036"/>
                </a:lnTo>
                <a:lnTo>
                  <a:pt x="83218" y="0"/>
                </a:lnTo>
                <a:close/>
              </a:path>
            </a:pathLst>
          </a:custGeom>
          <a:solidFill>
            <a:srgbClr val="f4f4fa"/>
          </a:solidFill>
          <a:ln>
            <a:noFill/>
          </a:ln>
        </p:spPr>
        <p:style>
          <a:lnRef idx="0"/>
          <a:fillRef idx="0"/>
          <a:effectRef idx="0"/>
          <a:fontRef idx="minor"/>
        </p:style>
      </p:sp>
      <p:sp>
        <p:nvSpPr>
          <p:cNvPr id="868" name="CustomShape 395"/>
          <p:cNvSpPr/>
          <p:nvPr/>
        </p:nvSpPr>
        <p:spPr>
          <a:xfrm>
            <a:off x="3952800" y="3733920"/>
            <a:ext cx="75960" cy="58680"/>
          </a:xfrm>
          <a:custGeom>
            <a:avLst/>
            <a:gdLst/>
            <a:ahLst/>
            <a:rect l="l" t="t" r="r" b="b"/>
            <a:pathLst>
              <a:path w="76200" h="59054">
                <a:moveTo>
                  <a:pt x="76200" y="0"/>
                </a:moveTo>
                <a:lnTo>
                  <a:pt x="0" y="48985"/>
                </a:lnTo>
                <a:lnTo>
                  <a:pt x="0" y="58510"/>
                </a:lnTo>
                <a:lnTo>
                  <a:pt x="49530" y="26669"/>
                </a:lnTo>
                <a:lnTo>
                  <a:pt x="76200" y="0"/>
                </a:lnTo>
                <a:close/>
              </a:path>
            </a:pathLst>
          </a:custGeom>
          <a:solidFill>
            <a:srgbClr val="f5f5fa"/>
          </a:solidFill>
          <a:ln>
            <a:noFill/>
          </a:ln>
        </p:spPr>
        <p:style>
          <a:lnRef idx="0"/>
          <a:fillRef idx="0"/>
          <a:effectRef idx="0"/>
          <a:fontRef idx="minor"/>
        </p:style>
      </p:sp>
      <p:sp>
        <p:nvSpPr>
          <p:cNvPr id="869" name="CustomShape 396"/>
          <p:cNvSpPr/>
          <p:nvPr/>
        </p:nvSpPr>
        <p:spPr>
          <a:xfrm>
            <a:off x="3952800" y="3760560"/>
            <a:ext cx="49320" cy="41400"/>
          </a:xfrm>
          <a:custGeom>
            <a:avLst/>
            <a:gdLst/>
            <a:ahLst/>
            <a:rect l="l" t="t" r="r" b="b"/>
            <a:pathLst>
              <a:path w="49530" h="41910">
                <a:moveTo>
                  <a:pt x="49530" y="0"/>
                </a:moveTo>
                <a:lnTo>
                  <a:pt x="0" y="31840"/>
                </a:lnTo>
                <a:lnTo>
                  <a:pt x="0" y="41365"/>
                </a:lnTo>
                <a:lnTo>
                  <a:pt x="41107" y="14939"/>
                </a:lnTo>
                <a:lnTo>
                  <a:pt x="47625" y="1904"/>
                </a:lnTo>
                <a:lnTo>
                  <a:pt x="49530" y="0"/>
                </a:lnTo>
                <a:close/>
              </a:path>
            </a:pathLst>
          </a:custGeom>
          <a:solidFill>
            <a:srgbClr val="f5f5fa"/>
          </a:solidFill>
          <a:ln>
            <a:noFill/>
          </a:ln>
        </p:spPr>
        <p:style>
          <a:lnRef idx="0"/>
          <a:fillRef idx="0"/>
          <a:effectRef idx="0"/>
          <a:fontRef idx="minor"/>
        </p:style>
      </p:sp>
      <p:sp>
        <p:nvSpPr>
          <p:cNvPr id="870" name="CustomShape 397"/>
          <p:cNvSpPr/>
          <p:nvPr/>
        </p:nvSpPr>
        <p:spPr>
          <a:xfrm>
            <a:off x="3952800" y="3775320"/>
            <a:ext cx="41040" cy="36000"/>
          </a:xfrm>
          <a:custGeom>
            <a:avLst/>
            <a:gdLst/>
            <a:ahLst/>
            <a:rect l="l" t="t" r="r" b="b"/>
            <a:pathLst>
              <a:path w="41275" h="36195">
                <a:moveTo>
                  <a:pt x="41107" y="0"/>
                </a:moveTo>
                <a:lnTo>
                  <a:pt x="0" y="26426"/>
                </a:lnTo>
                <a:lnTo>
                  <a:pt x="0" y="35951"/>
                </a:lnTo>
                <a:lnTo>
                  <a:pt x="22860" y="21255"/>
                </a:lnTo>
                <a:lnTo>
                  <a:pt x="38100" y="6015"/>
                </a:lnTo>
                <a:lnTo>
                  <a:pt x="41107" y="0"/>
                </a:lnTo>
                <a:close/>
              </a:path>
            </a:pathLst>
          </a:custGeom>
          <a:solidFill>
            <a:srgbClr val="f6f6fb"/>
          </a:solidFill>
          <a:ln>
            <a:noFill/>
          </a:ln>
        </p:spPr>
        <p:style>
          <a:lnRef idx="0"/>
          <a:fillRef idx="0"/>
          <a:effectRef idx="0"/>
          <a:fontRef idx="minor"/>
        </p:style>
      </p:sp>
      <p:sp>
        <p:nvSpPr>
          <p:cNvPr id="871" name="CustomShape 398"/>
          <p:cNvSpPr/>
          <p:nvPr/>
        </p:nvSpPr>
        <p:spPr>
          <a:xfrm>
            <a:off x="3952800" y="3796560"/>
            <a:ext cx="22680" cy="22680"/>
          </a:xfrm>
          <a:custGeom>
            <a:avLst/>
            <a:gdLst/>
            <a:ahLst/>
            <a:rect l="l" t="t" r="r" b="b"/>
            <a:pathLst>
              <a:path w="22860" h="22860">
                <a:moveTo>
                  <a:pt x="22860" y="0"/>
                </a:moveTo>
                <a:lnTo>
                  <a:pt x="0" y="14695"/>
                </a:lnTo>
                <a:lnTo>
                  <a:pt x="0" y="22860"/>
                </a:lnTo>
                <a:lnTo>
                  <a:pt x="22860" y="0"/>
                </a:lnTo>
                <a:close/>
              </a:path>
            </a:pathLst>
          </a:custGeom>
          <a:solidFill>
            <a:srgbClr val="f7f7fb"/>
          </a:solidFill>
          <a:ln>
            <a:noFill/>
          </a:ln>
        </p:spPr>
        <p:style>
          <a:lnRef idx="0"/>
          <a:fillRef idx="0"/>
          <a:effectRef idx="0"/>
          <a:fontRef idx="minor"/>
        </p:style>
      </p:sp>
      <p:sp>
        <p:nvSpPr>
          <p:cNvPr id="872" name="CustomShape 399"/>
          <p:cNvSpPr/>
          <p:nvPr/>
        </p:nvSpPr>
        <p:spPr>
          <a:xfrm>
            <a:off x="3362400" y="3314880"/>
            <a:ext cx="790200" cy="504360"/>
          </a:xfrm>
          <a:custGeom>
            <a:avLst/>
            <a:gdLst/>
            <a:ahLst/>
            <a:rect l="l" t="t" r="r" b="b"/>
            <a:pathLst>
              <a:path w="790575" h="504825">
                <a:moveTo>
                  <a:pt x="590550" y="0"/>
                </a:moveTo>
                <a:lnTo>
                  <a:pt x="590550" y="123825"/>
                </a:lnTo>
                <a:lnTo>
                  <a:pt x="0" y="123825"/>
                </a:lnTo>
                <a:lnTo>
                  <a:pt x="0" y="381000"/>
                </a:lnTo>
                <a:lnTo>
                  <a:pt x="590550" y="381000"/>
                </a:lnTo>
                <a:lnTo>
                  <a:pt x="590550" y="504825"/>
                </a:lnTo>
                <a:lnTo>
                  <a:pt x="790575" y="257175"/>
                </a:lnTo>
                <a:lnTo>
                  <a:pt x="590550" y="0"/>
                </a:lnTo>
                <a:close/>
              </a:path>
            </a:pathLst>
          </a:custGeom>
          <a:noFill/>
          <a:ln w="9360">
            <a:solidFill>
              <a:srgbClr val="000000"/>
            </a:solidFill>
            <a:round/>
          </a:ln>
        </p:spPr>
        <p:style>
          <a:lnRef idx="0"/>
          <a:fillRef idx="0"/>
          <a:effectRef idx="0"/>
          <a:fontRef idx="minor"/>
        </p:style>
      </p:sp>
      <p:sp>
        <p:nvSpPr>
          <p:cNvPr id="873" name="CustomShape 400"/>
          <p:cNvSpPr/>
          <p:nvPr/>
        </p:nvSpPr>
        <p:spPr>
          <a:xfrm>
            <a:off x="3724200" y="4505400"/>
            <a:ext cx="2152440" cy="580680"/>
          </a:xfrm>
          <a:custGeom>
            <a:avLst/>
            <a:gdLst/>
            <a:ahLst/>
            <a:rect l="l" t="t" r="r" b="b"/>
            <a:pathLst>
              <a:path w="2152650" h="581025">
                <a:moveTo>
                  <a:pt x="1619250" y="0"/>
                </a:moveTo>
                <a:lnTo>
                  <a:pt x="1619250" y="152400"/>
                </a:lnTo>
                <a:lnTo>
                  <a:pt x="0" y="152400"/>
                </a:lnTo>
                <a:lnTo>
                  <a:pt x="0" y="438150"/>
                </a:lnTo>
                <a:lnTo>
                  <a:pt x="1619250" y="438150"/>
                </a:lnTo>
                <a:lnTo>
                  <a:pt x="1619250" y="581025"/>
                </a:lnTo>
                <a:lnTo>
                  <a:pt x="2152650" y="295275"/>
                </a:lnTo>
                <a:lnTo>
                  <a:pt x="1619250" y="0"/>
                </a:lnTo>
                <a:close/>
              </a:path>
            </a:pathLst>
          </a:custGeom>
          <a:solidFill>
            <a:srgbClr val="3333cc"/>
          </a:solidFill>
          <a:ln>
            <a:noFill/>
          </a:ln>
        </p:spPr>
        <p:style>
          <a:lnRef idx="0"/>
          <a:fillRef idx="0"/>
          <a:effectRef idx="0"/>
          <a:fontRef idx="minor"/>
        </p:style>
      </p:sp>
      <p:sp>
        <p:nvSpPr>
          <p:cNvPr id="874" name="CustomShape 401"/>
          <p:cNvSpPr/>
          <p:nvPr/>
        </p:nvSpPr>
        <p:spPr>
          <a:xfrm>
            <a:off x="3724200" y="4505400"/>
            <a:ext cx="2152440" cy="580680"/>
          </a:xfrm>
          <a:custGeom>
            <a:avLst/>
            <a:gdLst/>
            <a:ahLst/>
            <a:rect l="l" t="t" r="r" b="b"/>
            <a:pathLst>
              <a:path w="2152650" h="581025">
                <a:moveTo>
                  <a:pt x="1619250" y="0"/>
                </a:moveTo>
                <a:lnTo>
                  <a:pt x="1619250" y="152400"/>
                </a:lnTo>
                <a:lnTo>
                  <a:pt x="0" y="152400"/>
                </a:lnTo>
                <a:lnTo>
                  <a:pt x="0" y="438150"/>
                </a:lnTo>
                <a:lnTo>
                  <a:pt x="1619250" y="438150"/>
                </a:lnTo>
                <a:lnTo>
                  <a:pt x="1619250" y="581025"/>
                </a:lnTo>
                <a:lnTo>
                  <a:pt x="2152650" y="295275"/>
                </a:lnTo>
                <a:lnTo>
                  <a:pt x="1619250" y="0"/>
                </a:lnTo>
                <a:close/>
              </a:path>
            </a:pathLst>
          </a:custGeom>
          <a:noFill/>
          <a:ln w="9360">
            <a:solidFill>
              <a:srgbClr val="000000"/>
            </a:solidFill>
            <a:round/>
          </a:ln>
        </p:spPr>
        <p:style>
          <a:lnRef idx="0"/>
          <a:fillRef idx="0"/>
          <a:effectRef idx="0"/>
          <a:fontRef idx="minor"/>
        </p:style>
      </p:sp>
      <p:sp>
        <p:nvSpPr>
          <p:cNvPr id="875" name="CustomShape 402"/>
          <p:cNvSpPr/>
          <p:nvPr/>
        </p:nvSpPr>
        <p:spPr>
          <a:xfrm>
            <a:off x="3871800" y="4329000"/>
            <a:ext cx="528120" cy="966600"/>
          </a:xfrm>
          <a:prstGeom prst="rect">
            <a:avLst/>
          </a:prstGeom>
          <a:blipFill>
            <a:blip r:embed="rId1"/>
            <a:stretch>
              <a:fillRect/>
            </a:stretch>
          </a:blipFill>
          <a:ln>
            <a:noFill/>
          </a:ln>
        </p:spPr>
        <p:style>
          <a:lnRef idx="0"/>
          <a:fillRef idx="0"/>
          <a:effectRef idx="0"/>
          <a:fontRef idx="minor"/>
        </p:style>
      </p:sp>
      <p:sp>
        <p:nvSpPr>
          <p:cNvPr id="876" name="CustomShape 403"/>
          <p:cNvSpPr/>
          <p:nvPr/>
        </p:nvSpPr>
        <p:spPr>
          <a:xfrm>
            <a:off x="4302000" y="5179320"/>
            <a:ext cx="1139400" cy="987840"/>
          </a:xfrm>
          <a:prstGeom prst="rect">
            <a:avLst/>
          </a:prstGeom>
          <a:noFill/>
          <a:ln>
            <a:noFill/>
          </a:ln>
        </p:spPr>
        <p:style>
          <a:lnRef idx="0"/>
          <a:fillRef idx="0"/>
          <a:effectRef idx="0"/>
          <a:fontRef idx="minor"/>
        </p:style>
        <p:txBody>
          <a:bodyPr lIns="0" rIns="0" tIns="0" bIns="0"/>
          <a:p>
            <a:pPr marL="12600" indent="142920">
              <a:lnSpc>
                <a:spcPct val="101000"/>
              </a:lnSpc>
            </a:pPr>
            <a:r>
              <a:rPr b="1" lang="en-US" sz="2150" spc="49" strike="noStrike">
                <a:solidFill>
                  <a:srgbClr val="cc3300"/>
                </a:solidFill>
                <a:uFill>
                  <a:solidFill>
                    <a:srgbClr val="ffffff"/>
                  </a:solidFill>
                </a:uFill>
                <a:latin typeface="Microsoft YaHei"/>
              </a:rPr>
              <a:t>傳送者  </a:t>
            </a:r>
            <a:r>
              <a:rPr b="1" lang="en-US" sz="2150" spc="38" strike="noStrike">
                <a:solidFill>
                  <a:srgbClr val="cc3300"/>
                </a:solidFill>
                <a:uFill>
                  <a:solidFill>
                    <a:srgbClr val="ffffff"/>
                  </a:solidFill>
                </a:uFill>
                <a:latin typeface="Microsoft YaHei"/>
              </a:rPr>
              <a:t>公開金鑰</a:t>
            </a:r>
            <a:endParaRPr b="0" lang="en-US" sz="1800" spc="-1" strike="noStrike">
              <a:solidFill>
                <a:srgbClr val="ffffff"/>
              </a:solidFill>
              <a:uFill>
                <a:solidFill>
                  <a:srgbClr val="ffffff"/>
                </a:solidFill>
              </a:uFill>
              <a:latin typeface="Arial"/>
            </a:endParaRPr>
          </a:p>
        </p:txBody>
      </p:sp>
      <p:sp>
        <p:nvSpPr>
          <p:cNvPr id="877" name="CustomShape 404"/>
          <p:cNvSpPr/>
          <p:nvPr/>
        </p:nvSpPr>
        <p:spPr>
          <a:xfrm>
            <a:off x="4219560" y="3247920"/>
            <a:ext cx="1657080" cy="571320"/>
          </a:xfrm>
          <a:custGeom>
            <a:avLst/>
            <a:gdLst/>
            <a:ahLst/>
            <a:rect l="l" t="t" r="r" b="b"/>
            <a:pathLst>
              <a:path w="1657350" h="571500">
                <a:moveTo>
                  <a:pt x="1247775" y="0"/>
                </a:moveTo>
                <a:lnTo>
                  <a:pt x="1247775" y="142875"/>
                </a:lnTo>
                <a:lnTo>
                  <a:pt x="0" y="142875"/>
                </a:lnTo>
                <a:lnTo>
                  <a:pt x="0" y="428625"/>
                </a:lnTo>
                <a:lnTo>
                  <a:pt x="1247775" y="428625"/>
                </a:lnTo>
                <a:lnTo>
                  <a:pt x="1247775" y="571500"/>
                </a:lnTo>
                <a:lnTo>
                  <a:pt x="1657350" y="285750"/>
                </a:lnTo>
                <a:lnTo>
                  <a:pt x="1247775" y="0"/>
                </a:lnTo>
                <a:close/>
              </a:path>
            </a:pathLst>
          </a:custGeom>
          <a:solidFill>
            <a:srgbClr val="3333cc"/>
          </a:solidFill>
          <a:ln>
            <a:noFill/>
          </a:ln>
        </p:spPr>
        <p:style>
          <a:lnRef idx="0"/>
          <a:fillRef idx="0"/>
          <a:effectRef idx="0"/>
          <a:fontRef idx="minor"/>
        </p:style>
      </p:sp>
      <p:sp>
        <p:nvSpPr>
          <p:cNvPr id="878" name="CustomShape 405"/>
          <p:cNvSpPr/>
          <p:nvPr/>
        </p:nvSpPr>
        <p:spPr>
          <a:xfrm>
            <a:off x="4219560" y="3247920"/>
            <a:ext cx="1657080" cy="571320"/>
          </a:xfrm>
          <a:custGeom>
            <a:avLst/>
            <a:gdLst/>
            <a:ahLst/>
            <a:rect l="l" t="t" r="r" b="b"/>
            <a:pathLst>
              <a:path w="1657350" h="571500">
                <a:moveTo>
                  <a:pt x="1247775" y="0"/>
                </a:moveTo>
                <a:lnTo>
                  <a:pt x="1247775" y="142875"/>
                </a:lnTo>
                <a:lnTo>
                  <a:pt x="0" y="142875"/>
                </a:lnTo>
                <a:lnTo>
                  <a:pt x="0" y="428625"/>
                </a:lnTo>
                <a:lnTo>
                  <a:pt x="1247775" y="428625"/>
                </a:lnTo>
                <a:lnTo>
                  <a:pt x="1247775" y="571500"/>
                </a:lnTo>
                <a:lnTo>
                  <a:pt x="1657350" y="285750"/>
                </a:lnTo>
                <a:lnTo>
                  <a:pt x="1247775" y="0"/>
                </a:lnTo>
                <a:close/>
              </a:path>
            </a:pathLst>
          </a:custGeom>
          <a:noFill/>
          <a:ln w="9360">
            <a:solidFill>
              <a:srgbClr val="000000"/>
            </a:solidFill>
            <a:round/>
          </a:ln>
        </p:spPr>
        <p:style>
          <a:lnRef idx="0"/>
          <a:fillRef idx="0"/>
          <a:effectRef idx="0"/>
          <a:fontRef idx="minor"/>
        </p:style>
      </p:sp>
      <p:sp>
        <p:nvSpPr>
          <p:cNvPr id="879" name="CustomShape 406"/>
          <p:cNvSpPr/>
          <p:nvPr/>
        </p:nvSpPr>
        <p:spPr>
          <a:xfrm>
            <a:off x="4581360" y="3171960"/>
            <a:ext cx="647280" cy="960120"/>
          </a:xfrm>
          <a:prstGeom prst="rect">
            <a:avLst/>
          </a:prstGeom>
          <a:solidFill>
            <a:srgbClr val="339966"/>
          </a:solidFill>
          <a:ln w="9360">
            <a:solidFill>
              <a:srgbClr val="000000"/>
            </a:solidFill>
            <a:round/>
          </a:ln>
        </p:spPr>
        <p:style>
          <a:lnRef idx="0"/>
          <a:fillRef idx="0"/>
          <a:effectRef idx="0"/>
          <a:fontRef idx="minor"/>
        </p:style>
        <p:txBody>
          <a:bodyPr lIns="0" rIns="0" bIns="0"/>
          <a:p>
            <a:pPr marL="52200">
              <a:lnSpc>
                <a:spcPct val="100000"/>
              </a:lnSpc>
            </a:pPr>
            <a:r>
              <a:rPr b="1" lang="en-US" sz="2000" spc="12" strike="noStrike">
                <a:solidFill>
                  <a:srgbClr val="ff0000"/>
                </a:solidFill>
                <a:uFill>
                  <a:solidFill>
                    <a:srgbClr val="ffffff"/>
                  </a:solidFill>
                </a:uFill>
                <a:latin typeface="Arial"/>
              </a:rPr>
              <a:t>MD5  </a:t>
            </a:r>
            <a:r>
              <a:rPr b="1" lang="en-US" sz="2000" spc="38" strike="noStrike">
                <a:solidFill>
                  <a:srgbClr val="ff0000"/>
                </a:solidFill>
                <a:uFill>
                  <a:solidFill>
                    <a:srgbClr val="ffffff"/>
                  </a:solidFill>
                </a:uFill>
                <a:latin typeface="Arial"/>
              </a:rPr>
              <a:t>SHA</a:t>
            </a:r>
            <a:endParaRPr b="0" lang="en-US" sz="1800" spc="-1" strike="noStrike">
              <a:solidFill>
                <a:srgbClr val="ffffff"/>
              </a:solidFill>
              <a:uFill>
                <a:solidFill>
                  <a:srgbClr val="ffffff"/>
                </a:solidFill>
              </a:uFill>
              <a:latin typeface="Arial"/>
            </a:endParaRPr>
          </a:p>
        </p:txBody>
      </p:sp>
      <p:sp>
        <p:nvSpPr>
          <p:cNvPr id="880" name="CustomShape 407"/>
          <p:cNvSpPr/>
          <p:nvPr/>
        </p:nvSpPr>
        <p:spPr>
          <a:xfrm>
            <a:off x="4454640" y="3883680"/>
            <a:ext cx="863280" cy="1384200"/>
          </a:xfrm>
          <a:prstGeom prst="rect">
            <a:avLst/>
          </a:prstGeom>
          <a:noFill/>
          <a:ln>
            <a:noFill/>
          </a:ln>
        </p:spPr>
        <p:style>
          <a:lnRef idx="0"/>
          <a:fillRef idx="0"/>
          <a:effectRef idx="0"/>
          <a:fontRef idx="minor"/>
        </p:style>
        <p:txBody>
          <a:bodyPr lIns="0" rIns="0" tIns="0" bIns="0"/>
          <a:p>
            <a:pPr marL="12600" indent="142920">
              <a:lnSpc>
                <a:spcPct val="101000"/>
              </a:lnSpc>
            </a:pPr>
            <a:r>
              <a:rPr b="1" lang="en-US" sz="2150" spc="97" strike="noStrike">
                <a:solidFill>
                  <a:srgbClr val="cc3300"/>
                </a:solidFill>
                <a:uFill>
                  <a:solidFill>
                    <a:srgbClr val="ffffff"/>
                  </a:solidFill>
                </a:uFill>
                <a:latin typeface="Microsoft YaHei"/>
              </a:rPr>
              <a:t>雜湊  </a:t>
            </a:r>
            <a:r>
              <a:rPr b="1" lang="en-US" sz="2150" spc="49" strike="noStrike">
                <a:solidFill>
                  <a:srgbClr val="cc3300"/>
                </a:solidFill>
                <a:uFill>
                  <a:solidFill>
                    <a:srgbClr val="ffffff"/>
                  </a:solidFill>
                </a:uFill>
                <a:latin typeface="Microsoft YaHei"/>
              </a:rPr>
              <a:t>演算法</a:t>
            </a:r>
            <a:endParaRPr b="0" lang="en-US" sz="1800" spc="-1" strike="noStrike">
              <a:solidFill>
                <a:srgbClr val="ffffff"/>
              </a:solidFill>
              <a:uFill>
                <a:solidFill>
                  <a:srgbClr val="ffffff"/>
                </a:solidFill>
              </a:uFill>
              <a:latin typeface="Arial"/>
            </a:endParaRPr>
          </a:p>
          <a:p>
            <a:pPr marL="50760" indent="142920">
              <a:lnSpc>
                <a:spcPct val="100000"/>
              </a:lnSpc>
            </a:pPr>
            <a:r>
              <a:rPr b="1" lang="en-US" sz="2000" spc="12" strike="noStrike">
                <a:solidFill>
                  <a:srgbClr val="ff0000"/>
                </a:solidFill>
                <a:uFill>
                  <a:solidFill>
                    <a:srgbClr val="ffffff"/>
                  </a:solidFill>
                </a:uFill>
                <a:latin typeface="Arial"/>
              </a:rPr>
              <a:t>RSA</a:t>
            </a:r>
            <a:endParaRPr b="0" lang="en-US" sz="1800" spc="-1" strike="noStrike">
              <a:solidFill>
                <a:srgbClr val="ffffff"/>
              </a:solidFill>
              <a:uFill>
                <a:solidFill>
                  <a:srgbClr val="ffffff"/>
                </a:solidFill>
              </a:uFill>
              <a:latin typeface="Arial"/>
            </a:endParaRPr>
          </a:p>
        </p:txBody>
      </p:sp>
      <p:sp>
        <p:nvSpPr>
          <p:cNvPr id="881" name="CustomShape 408"/>
          <p:cNvSpPr/>
          <p:nvPr/>
        </p:nvSpPr>
        <p:spPr>
          <a:xfrm>
            <a:off x="5924520" y="4543560"/>
            <a:ext cx="1085400" cy="647280"/>
          </a:xfrm>
          <a:custGeom>
            <a:avLst/>
            <a:gdLst/>
            <a:ahLst/>
            <a:rect l="l" t="t" r="r" b="b"/>
            <a:pathLst>
              <a:path w="1085850" h="647700">
                <a:moveTo>
                  <a:pt x="0" y="647700"/>
                </a:moveTo>
                <a:lnTo>
                  <a:pt x="1085850" y="647700"/>
                </a:lnTo>
                <a:lnTo>
                  <a:pt x="1085850" y="0"/>
                </a:lnTo>
                <a:lnTo>
                  <a:pt x="0" y="0"/>
                </a:lnTo>
                <a:lnTo>
                  <a:pt x="0" y="647700"/>
                </a:lnTo>
                <a:close/>
              </a:path>
            </a:pathLst>
          </a:custGeom>
          <a:solidFill>
            <a:srgbClr val="ffcc00"/>
          </a:solidFill>
          <a:ln>
            <a:noFill/>
          </a:ln>
        </p:spPr>
        <p:style>
          <a:lnRef idx="0"/>
          <a:fillRef idx="0"/>
          <a:effectRef idx="0"/>
          <a:fontRef idx="minor"/>
        </p:style>
      </p:sp>
      <p:sp>
        <p:nvSpPr>
          <p:cNvPr id="882" name="CustomShape 409"/>
          <p:cNvSpPr/>
          <p:nvPr/>
        </p:nvSpPr>
        <p:spPr>
          <a:xfrm>
            <a:off x="5924520" y="4543560"/>
            <a:ext cx="1085400" cy="647280"/>
          </a:xfrm>
          <a:custGeom>
            <a:avLst/>
            <a:gdLst/>
            <a:ahLst/>
            <a:rect l="l" t="t" r="r" b="b"/>
            <a:pathLst>
              <a:path w="1085850" h="647700">
                <a:moveTo>
                  <a:pt x="0" y="647700"/>
                </a:moveTo>
                <a:lnTo>
                  <a:pt x="1085850" y="647700"/>
                </a:lnTo>
                <a:lnTo>
                  <a:pt x="1085850" y="0"/>
                </a:lnTo>
                <a:lnTo>
                  <a:pt x="0" y="0"/>
                </a:lnTo>
                <a:lnTo>
                  <a:pt x="0" y="647700"/>
                </a:lnTo>
                <a:close/>
              </a:path>
            </a:pathLst>
          </a:custGeom>
          <a:noFill/>
          <a:ln w="9360">
            <a:solidFill>
              <a:srgbClr val="000000"/>
            </a:solidFill>
            <a:round/>
          </a:ln>
        </p:spPr>
        <p:style>
          <a:lnRef idx="0"/>
          <a:fillRef idx="0"/>
          <a:effectRef idx="0"/>
          <a:fontRef idx="minor"/>
        </p:style>
      </p:sp>
      <p:sp>
        <p:nvSpPr>
          <p:cNvPr id="883" name="CustomShape 410"/>
          <p:cNvSpPr/>
          <p:nvPr/>
        </p:nvSpPr>
        <p:spPr>
          <a:xfrm>
            <a:off x="6000840" y="461016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884" name="CustomShape 411"/>
          <p:cNvSpPr/>
          <p:nvPr/>
        </p:nvSpPr>
        <p:spPr>
          <a:xfrm>
            <a:off x="6000840" y="461016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885" name="CustomShape 412"/>
          <p:cNvSpPr/>
          <p:nvPr/>
        </p:nvSpPr>
        <p:spPr>
          <a:xfrm>
            <a:off x="6210360" y="461016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886" name="CustomShape 413"/>
          <p:cNvSpPr/>
          <p:nvPr/>
        </p:nvSpPr>
        <p:spPr>
          <a:xfrm>
            <a:off x="6210360" y="461016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887" name="CustomShape 414"/>
          <p:cNvSpPr/>
          <p:nvPr/>
        </p:nvSpPr>
        <p:spPr>
          <a:xfrm>
            <a:off x="6000840" y="4896000"/>
            <a:ext cx="142560" cy="151920"/>
          </a:xfrm>
          <a:custGeom>
            <a:avLst/>
            <a:gdLst/>
            <a:ahLst/>
            <a:rect l="l" t="t" r="r" b="b"/>
            <a:pathLst>
              <a:path w="142875" h="152400">
                <a:moveTo>
                  <a:pt x="76200" y="0"/>
                </a:moveTo>
                <a:lnTo>
                  <a:pt x="44201" y="6548"/>
                </a:lnTo>
                <a:lnTo>
                  <a:pt x="20240" y="23812"/>
                </a:lnTo>
                <a:lnTo>
                  <a:pt x="5208" y="48220"/>
                </a:lnTo>
                <a:lnTo>
                  <a:pt x="0" y="76200"/>
                </a:lnTo>
                <a:lnTo>
                  <a:pt x="5208" y="104179"/>
                </a:lnTo>
                <a:lnTo>
                  <a:pt x="20240" y="128587"/>
                </a:lnTo>
                <a:lnTo>
                  <a:pt x="44201" y="145851"/>
                </a:lnTo>
                <a:lnTo>
                  <a:pt x="76200" y="152400"/>
                </a:lnTo>
                <a:lnTo>
                  <a:pt x="102691" y="145851"/>
                </a:lnTo>
                <a:lnTo>
                  <a:pt x="123825" y="128587"/>
                </a:lnTo>
                <a:lnTo>
                  <a:pt x="137814" y="104179"/>
                </a:lnTo>
                <a:lnTo>
                  <a:pt x="142875" y="76200"/>
                </a:lnTo>
                <a:lnTo>
                  <a:pt x="137814" y="48220"/>
                </a:lnTo>
                <a:lnTo>
                  <a:pt x="123825" y="23812"/>
                </a:lnTo>
                <a:lnTo>
                  <a:pt x="102691" y="6548"/>
                </a:lnTo>
                <a:lnTo>
                  <a:pt x="76200" y="0"/>
                </a:lnTo>
                <a:close/>
              </a:path>
            </a:pathLst>
          </a:custGeom>
          <a:solidFill>
            <a:srgbClr val="00cc99"/>
          </a:solidFill>
          <a:ln>
            <a:noFill/>
          </a:ln>
        </p:spPr>
        <p:style>
          <a:lnRef idx="0"/>
          <a:fillRef idx="0"/>
          <a:effectRef idx="0"/>
          <a:fontRef idx="minor"/>
        </p:style>
      </p:sp>
      <p:sp>
        <p:nvSpPr>
          <p:cNvPr id="888" name="CustomShape 415"/>
          <p:cNvSpPr/>
          <p:nvPr/>
        </p:nvSpPr>
        <p:spPr>
          <a:xfrm>
            <a:off x="6000840" y="4896000"/>
            <a:ext cx="142560" cy="151920"/>
          </a:xfrm>
          <a:custGeom>
            <a:avLst/>
            <a:gdLst/>
            <a:ahLst/>
            <a:rect l="l" t="t" r="r" b="b"/>
            <a:pathLst>
              <a:path w="142875" h="152400">
                <a:moveTo>
                  <a:pt x="142875" y="76200"/>
                </a:moveTo>
                <a:lnTo>
                  <a:pt x="137814" y="48220"/>
                </a:lnTo>
                <a:lnTo>
                  <a:pt x="123825" y="23812"/>
                </a:lnTo>
                <a:lnTo>
                  <a:pt x="102691" y="6548"/>
                </a:lnTo>
                <a:lnTo>
                  <a:pt x="76200" y="0"/>
                </a:lnTo>
                <a:lnTo>
                  <a:pt x="44201" y="6548"/>
                </a:lnTo>
                <a:lnTo>
                  <a:pt x="20240" y="23812"/>
                </a:lnTo>
                <a:lnTo>
                  <a:pt x="5208" y="48220"/>
                </a:lnTo>
                <a:lnTo>
                  <a:pt x="0" y="76200"/>
                </a:lnTo>
                <a:lnTo>
                  <a:pt x="5208" y="104179"/>
                </a:lnTo>
                <a:lnTo>
                  <a:pt x="20240" y="128587"/>
                </a:lnTo>
                <a:lnTo>
                  <a:pt x="44201" y="145851"/>
                </a:lnTo>
                <a:lnTo>
                  <a:pt x="76200" y="152400"/>
                </a:lnTo>
                <a:lnTo>
                  <a:pt x="102691" y="145851"/>
                </a:lnTo>
                <a:lnTo>
                  <a:pt x="123825" y="128587"/>
                </a:lnTo>
                <a:lnTo>
                  <a:pt x="137814" y="104179"/>
                </a:lnTo>
                <a:lnTo>
                  <a:pt x="142875" y="76200"/>
                </a:lnTo>
                <a:close/>
              </a:path>
            </a:pathLst>
          </a:custGeom>
          <a:noFill/>
          <a:ln w="9360">
            <a:solidFill>
              <a:srgbClr val="000000"/>
            </a:solidFill>
            <a:round/>
          </a:ln>
        </p:spPr>
        <p:style>
          <a:lnRef idx="0"/>
          <a:fillRef idx="0"/>
          <a:effectRef idx="0"/>
          <a:fontRef idx="minor"/>
        </p:style>
      </p:sp>
      <p:sp>
        <p:nvSpPr>
          <p:cNvPr id="889" name="CustomShape 416"/>
          <p:cNvSpPr/>
          <p:nvPr/>
        </p:nvSpPr>
        <p:spPr>
          <a:xfrm>
            <a:off x="6791400" y="461016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890" name="CustomShape 417"/>
          <p:cNvSpPr/>
          <p:nvPr/>
        </p:nvSpPr>
        <p:spPr>
          <a:xfrm>
            <a:off x="6791400" y="461016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891" name="CustomShape 418"/>
          <p:cNvSpPr/>
          <p:nvPr/>
        </p:nvSpPr>
        <p:spPr>
          <a:xfrm>
            <a:off x="6210360" y="4896000"/>
            <a:ext cx="142560" cy="151920"/>
          </a:xfrm>
          <a:custGeom>
            <a:avLst/>
            <a:gdLst/>
            <a:ahLst/>
            <a:rect l="l" t="t" r="r" b="b"/>
            <a:pathLst>
              <a:path w="142875" h="152400">
                <a:moveTo>
                  <a:pt x="76200" y="0"/>
                </a:moveTo>
                <a:lnTo>
                  <a:pt x="44201" y="6548"/>
                </a:lnTo>
                <a:lnTo>
                  <a:pt x="20240" y="23812"/>
                </a:lnTo>
                <a:lnTo>
                  <a:pt x="5208" y="48220"/>
                </a:lnTo>
                <a:lnTo>
                  <a:pt x="0" y="76200"/>
                </a:lnTo>
                <a:lnTo>
                  <a:pt x="5208" y="104179"/>
                </a:lnTo>
                <a:lnTo>
                  <a:pt x="20240" y="128587"/>
                </a:lnTo>
                <a:lnTo>
                  <a:pt x="44201" y="145851"/>
                </a:lnTo>
                <a:lnTo>
                  <a:pt x="76200" y="152400"/>
                </a:lnTo>
                <a:lnTo>
                  <a:pt x="102691" y="145851"/>
                </a:lnTo>
                <a:lnTo>
                  <a:pt x="123825" y="128587"/>
                </a:lnTo>
                <a:lnTo>
                  <a:pt x="137814" y="104179"/>
                </a:lnTo>
                <a:lnTo>
                  <a:pt x="142875" y="76200"/>
                </a:lnTo>
                <a:lnTo>
                  <a:pt x="137814" y="48220"/>
                </a:lnTo>
                <a:lnTo>
                  <a:pt x="123825" y="23812"/>
                </a:lnTo>
                <a:lnTo>
                  <a:pt x="102691" y="6548"/>
                </a:lnTo>
                <a:lnTo>
                  <a:pt x="76200" y="0"/>
                </a:lnTo>
                <a:close/>
              </a:path>
            </a:pathLst>
          </a:custGeom>
          <a:solidFill>
            <a:srgbClr val="00cc99"/>
          </a:solidFill>
          <a:ln>
            <a:noFill/>
          </a:ln>
        </p:spPr>
        <p:style>
          <a:lnRef idx="0"/>
          <a:fillRef idx="0"/>
          <a:effectRef idx="0"/>
          <a:fontRef idx="minor"/>
        </p:style>
      </p:sp>
      <p:sp>
        <p:nvSpPr>
          <p:cNvPr id="892" name="CustomShape 419"/>
          <p:cNvSpPr/>
          <p:nvPr/>
        </p:nvSpPr>
        <p:spPr>
          <a:xfrm>
            <a:off x="6210360" y="4896000"/>
            <a:ext cx="142560" cy="151920"/>
          </a:xfrm>
          <a:custGeom>
            <a:avLst/>
            <a:gdLst/>
            <a:ahLst/>
            <a:rect l="l" t="t" r="r" b="b"/>
            <a:pathLst>
              <a:path w="142875" h="152400">
                <a:moveTo>
                  <a:pt x="142875" y="76200"/>
                </a:moveTo>
                <a:lnTo>
                  <a:pt x="137814" y="48220"/>
                </a:lnTo>
                <a:lnTo>
                  <a:pt x="123825" y="23812"/>
                </a:lnTo>
                <a:lnTo>
                  <a:pt x="102691" y="6548"/>
                </a:lnTo>
                <a:lnTo>
                  <a:pt x="76200" y="0"/>
                </a:lnTo>
                <a:lnTo>
                  <a:pt x="44201" y="6548"/>
                </a:lnTo>
                <a:lnTo>
                  <a:pt x="20240" y="23812"/>
                </a:lnTo>
                <a:lnTo>
                  <a:pt x="5208" y="48220"/>
                </a:lnTo>
                <a:lnTo>
                  <a:pt x="0" y="76200"/>
                </a:lnTo>
                <a:lnTo>
                  <a:pt x="5208" y="104179"/>
                </a:lnTo>
                <a:lnTo>
                  <a:pt x="20240" y="128587"/>
                </a:lnTo>
                <a:lnTo>
                  <a:pt x="44201" y="145851"/>
                </a:lnTo>
                <a:lnTo>
                  <a:pt x="76200" y="152400"/>
                </a:lnTo>
                <a:lnTo>
                  <a:pt x="102691" y="145851"/>
                </a:lnTo>
                <a:lnTo>
                  <a:pt x="123825" y="128587"/>
                </a:lnTo>
                <a:lnTo>
                  <a:pt x="137814" y="104179"/>
                </a:lnTo>
                <a:lnTo>
                  <a:pt x="142875" y="76200"/>
                </a:lnTo>
                <a:close/>
              </a:path>
            </a:pathLst>
          </a:custGeom>
          <a:noFill/>
          <a:ln w="9360">
            <a:solidFill>
              <a:srgbClr val="000000"/>
            </a:solidFill>
            <a:round/>
          </a:ln>
        </p:spPr>
        <p:style>
          <a:lnRef idx="0"/>
          <a:fillRef idx="0"/>
          <a:effectRef idx="0"/>
          <a:fontRef idx="minor"/>
        </p:style>
      </p:sp>
      <p:sp>
        <p:nvSpPr>
          <p:cNvPr id="893" name="CustomShape 420"/>
          <p:cNvSpPr/>
          <p:nvPr/>
        </p:nvSpPr>
        <p:spPr>
          <a:xfrm>
            <a:off x="6505560" y="4610160"/>
            <a:ext cx="142560" cy="142560"/>
          </a:xfrm>
          <a:custGeom>
            <a:avLst/>
            <a:gdLst/>
            <a:ahLst/>
            <a:rect l="l" t="t" r="r" b="b"/>
            <a:pathLst>
              <a:path w="142875" h="142875">
                <a:moveTo>
                  <a:pt x="76200" y="0"/>
                </a:move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lnTo>
                  <a:pt x="137814" y="44201"/>
                </a:lnTo>
                <a:lnTo>
                  <a:pt x="123825" y="20240"/>
                </a:lnTo>
                <a:lnTo>
                  <a:pt x="102691" y="5208"/>
                </a:lnTo>
                <a:lnTo>
                  <a:pt x="76200" y="0"/>
                </a:lnTo>
                <a:close/>
              </a:path>
            </a:pathLst>
          </a:custGeom>
          <a:solidFill>
            <a:srgbClr val="00cc99"/>
          </a:solidFill>
          <a:ln>
            <a:noFill/>
          </a:ln>
        </p:spPr>
        <p:style>
          <a:lnRef idx="0"/>
          <a:fillRef idx="0"/>
          <a:effectRef idx="0"/>
          <a:fontRef idx="minor"/>
        </p:style>
      </p:sp>
      <p:sp>
        <p:nvSpPr>
          <p:cNvPr id="894" name="CustomShape 421"/>
          <p:cNvSpPr/>
          <p:nvPr/>
        </p:nvSpPr>
        <p:spPr>
          <a:xfrm>
            <a:off x="6505560" y="4610160"/>
            <a:ext cx="142560" cy="142560"/>
          </a:xfrm>
          <a:custGeom>
            <a:avLst/>
            <a:gdLst/>
            <a:ahLst/>
            <a:rect l="l" t="t" r="r" b="b"/>
            <a:pathLst>
              <a:path w="142875" h="142875">
                <a:moveTo>
                  <a:pt x="142875" y="76200"/>
                </a:moveTo>
                <a:lnTo>
                  <a:pt x="137814" y="44201"/>
                </a:lnTo>
                <a:lnTo>
                  <a:pt x="123825" y="20240"/>
                </a:lnTo>
                <a:lnTo>
                  <a:pt x="102691" y="5208"/>
                </a:lnTo>
                <a:lnTo>
                  <a:pt x="76200" y="0"/>
                </a:lnTo>
                <a:lnTo>
                  <a:pt x="44201" y="5208"/>
                </a:lnTo>
                <a:lnTo>
                  <a:pt x="20240" y="20240"/>
                </a:lnTo>
                <a:lnTo>
                  <a:pt x="5208" y="44201"/>
                </a:lnTo>
                <a:lnTo>
                  <a:pt x="0" y="76200"/>
                </a:lnTo>
                <a:lnTo>
                  <a:pt x="5208" y="102691"/>
                </a:lnTo>
                <a:lnTo>
                  <a:pt x="20240" y="123825"/>
                </a:lnTo>
                <a:lnTo>
                  <a:pt x="44201" y="137814"/>
                </a:lnTo>
                <a:lnTo>
                  <a:pt x="76200" y="142875"/>
                </a:lnTo>
                <a:lnTo>
                  <a:pt x="102691" y="137814"/>
                </a:lnTo>
                <a:lnTo>
                  <a:pt x="123825" y="123825"/>
                </a:lnTo>
                <a:lnTo>
                  <a:pt x="137814" y="102691"/>
                </a:lnTo>
                <a:lnTo>
                  <a:pt x="142875" y="76200"/>
                </a:lnTo>
                <a:close/>
              </a:path>
            </a:pathLst>
          </a:custGeom>
          <a:noFill/>
          <a:ln w="9360">
            <a:solidFill>
              <a:srgbClr val="000000"/>
            </a:solidFill>
            <a:round/>
          </a:ln>
        </p:spPr>
        <p:style>
          <a:lnRef idx="0"/>
          <a:fillRef idx="0"/>
          <a:effectRef idx="0"/>
          <a:fontRef idx="minor"/>
        </p:style>
      </p:sp>
      <p:sp>
        <p:nvSpPr>
          <p:cNvPr id="895" name="CustomShape 422"/>
          <p:cNvSpPr/>
          <p:nvPr/>
        </p:nvSpPr>
        <p:spPr>
          <a:xfrm>
            <a:off x="6505560" y="4896000"/>
            <a:ext cx="142560" cy="151920"/>
          </a:xfrm>
          <a:custGeom>
            <a:avLst/>
            <a:gdLst/>
            <a:ahLst/>
            <a:rect l="l" t="t" r="r" b="b"/>
            <a:pathLst>
              <a:path w="142875" h="152400">
                <a:moveTo>
                  <a:pt x="76200" y="0"/>
                </a:moveTo>
                <a:lnTo>
                  <a:pt x="44201" y="6548"/>
                </a:lnTo>
                <a:lnTo>
                  <a:pt x="20240" y="23812"/>
                </a:lnTo>
                <a:lnTo>
                  <a:pt x="5208" y="48220"/>
                </a:lnTo>
                <a:lnTo>
                  <a:pt x="0" y="76200"/>
                </a:lnTo>
                <a:lnTo>
                  <a:pt x="5208" y="104179"/>
                </a:lnTo>
                <a:lnTo>
                  <a:pt x="20240" y="128587"/>
                </a:lnTo>
                <a:lnTo>
                  <a:pt x="44201" y="145851"/>
                </a:lnTo>
                <a:lnTo>
                  <a:pt x="76200" y="152400"/>
                </a:lnTo>
                <a:lnTo>
                  <a:pt x="102691" y="145851"/>
                </a:lnTo>
                <a:lnTo>
                  <a:pt x="123825" y="128587"/>
                </a:lnTo>
                <a:lnTo>
                  <a:pt x="137814" y="104179"/>
                </a:lnTo>
                <a:lnTo>
                  <a:pt x="142875" y="76200"/>
                </a:lnTo>
                <a:lnTo>
                  <a:pt x="137814" y="48220"/>
                </a:lnTo>
                <a:lnTo>
                  <a:pt x="123825" y="23812"/>
                </a:lnTo>
                <a:lnTo>
                  <a:pt x="102691" y="6548"/>
                </a:lnTo>
                <a:lnTo>
                  <a:pt x="76200" y="0"/>
                </a:lnTo>
                <a:close/>
              </a:path>
            </a:pathLst>
          </a:custGeom>
          <a:solidFill>
            <a:srgbClr val="00cc99"/>
          </a:solidFill>
          <a:ln>
            <a:noFill/>
          </a:ln>
        </p:spPr>
        <p:style>
          <a:lnRef idx="0"/>
          <a:fillRef idx="0"/>
          <a:effectRef idx="0"/>
          <a:fontRef idx="minor"/>
        </p:style>
      </p:sp>
      <p:sp>
        <p:nvSpPr>
          <p:cNvPr id="896" name="CustomShape 423"/>
          <p:cNvSpPr/>
          <p:nvPr/>
        </p:nvSpPr>
        <p:spPr>
          <a:xfrm>
            <a:off x="6505560" y="4896000"/>
            <a:ext cx="142560" cy="151920"/>
          </a:xfrm>
          <a:custGeom>
            <a:avLst/>
            <a:gdLst/>
            <a:ahLst/>
            <a:rect l="l" t="t" r="r" b="b"/>
            <a:pathLst>
              <a:path w="142875" h="152400">
                <a:moveTo>
                  <a:pt x="142875" y="76200"/>
                </a:moveTo>
                <a:lnTo>
                  <a:pt x="137814" y="48220"/>
                </a:lnTo>
                <a:lnTo>
                  <a:pt x="123825" y="23812"/>
                </a:lnTo>
                <a:lnTo>
                  <a:pt x="102691" y="6548"/>
                </a:lnTo>
                <a:lnTo>
                  <a:pt x="76200" y="0"/>
                </a:lnTo>
                <a:lnTo>
                  <a:pt x="44201" y="6548"/>
                </a:lnTo>
                <a:lnTo>
                  <a:pt x="20240" y="23812"/>
                </a:lnTo>
                <a:lnTo>
                  <a:pt x="5208" y="48220"/>
                </a:lnTo>
                <a:lnTo>
                  <a:pt x="0" y="76200"/>
                </a:lnTo>
                <a:lnTo>
                  <a:pt x="5208" y="104179"/>
                </a:lnTo>
                <a:lnTo>
                  <a:pt x="20240" y="128587"/>
                </a:lnTo>
                <a:lnTo>
                  <a:pt x="44201" y="145851"/>
                </a:lnTo>
                <a:lnTo>
                  <a:pt x="76200" y="152400"/>
                </a:lnTo>
                <a:lnTo>
                  <a:pt x="102691" y="145851"/>
                </a:lnTo>
                <a:lnTo>
                  <a:pt x="123825" y="128587"/>
                </a:lnTo>
                <a:lnTo>
                  <a:pt x="137814" y="104179"/>
                </a:lnTo>
                <a:lnTo>
                  <a:pt x="142875" y="76200"/>
                </a:lnTo>
                <a:close/>
              </a:path>
            </a:pathLst>
          </a:custGeom>
          <a:noFill/>
          <a:ln w="9360">
            <a:solidFill>
              <a:srgbClr val="000000"/>
            </a:solidFill>
            <a:round/>
          </a:ln>
        </p:spPr>
        <p:style>
          <a:lnRef idx="0"/>
          <a:fillRef idx="0"/>
          <a:effectRef idx="0"/>
          <a:fontRef idx="minor"/>
        </p:style>
      </p:sp>
      <p:sp>
        <p:nvSpPr>
          <p:cNvPr id="897" name="CustomShape 424"/>
          <p:cNvSpPr/>
          <p:nvPr/>
        </p:nvSpPr>
        <p:spPr>
          <a:xfrm>
            <a:off x="6791400" y="4896000"/>
            <a:ext cx="142560" cy="151920"/>
          </a:xfrm>
          <a:custGeom>
            <a:avLst/>
            <a:gdLst/>
            <a:ahLst/>
            <a:rect l="l" t="t" r="r" b="b"/>
            <a:pathLst>
              <a:path w="142875" h="152400">
                <a:moveTo>
                  <a:pt x="76200" y="0"/>
                </a:moveTo>
                <a:lnTo>
                  <a:pt x="44201" y="6548"/>
                </a:lnTo>
                <a:lnTo>
                  <a:pt x="20240" y="23812"/>
                </a:lnTo>
                <a:lnTo>
                  <a:pt x="5208" y="48220"/>
                </a:lnTo>
                <a:lnTo>
                  <a:pt x="0" y="76200"/>
                </a:lnTo>
                <a:lnTo>
                  <a:pt x="5208" y="104179"/>
                </a:lnTo>
                <a:lnTo>
                  <a:pt x="20240" y="128587"/>
                </a:lnTo>
                <a:lnTo>
                  <a:pt x="44201" y="145851"/>
                </a:lnTo>
                <a:lnTo>
                  <a:pt x="76200" y="152400"/>
                </a:lnTo>
                <a:lnTo>
                  <a:pt x="102691" y="145851"/>
                </a:lnTo>
                <a:lnTo>
                  <a:pt x="123825" y="128587"/>
                </a:lnTo>
                <a:lnTo>
                  <a:pt x="137814" y="104179"/>
                </a:lnTo>
                <a:lnTo>
                  <a:pt x="142875" y="76200"/>
                </a:lnTo>
                <a:lnTo>
                  <a:pt x="137814" y="48220"/>
                </a:lnTo>
                <a:lnTo>
                  <a:pt x="123825" y="23812"/>
                </a:lnTo>
                <a:lnTo>
                  <a:pt x="102691" y="6548"/>
                </a:lnTo>
                <a:lnTo>
                  <a:pt x="76200" y="0"/>
                </a:lnTo>
                <a:close/>
              </a:path>
            </a:pathLst>
          </a:custGeom>
          <a:solidFill>
            <a:srgbClr val="00cc99"/>
          </a:solidFill>
          <a:ln>
            <a:noFill/>
          </a:ln>
        </p:spPr>
        <p:style>
          <a:lnRef idx="0"/>
          <a:fillRef idx="0"/>
          <a:effectRef idx="0"/>
          <a:fontRef idx="minor"/>
        </p:style>
      </p:sp>
      <p:sp>
        <p:nvSpPr>
          <p:cNvPr id="898" name="CustomShape 425"/>
          <p:cNvSpPr/>
          <p:nvPr/>
        </p:nvSpPr>
        <p:spPr>
          <a:xfrm>
            <a:off x="6791400" y="4896000"/>
            <a:ext cx="142560" cy="151920"/>
          </a:xfrm>
          <a:custGeom>
            <a:avLst/>
            <a:gdLst/>
            <a:ahLst/>
            <a:rect l="l" t="t" r="r" b="b"/>
            <a:pathLst>
              <a:path w="142875" h="152400">
                <a:moveTo>
                  <a:pt x="142875" y="76200"/>
                </a:moveTo>
                <a:lnTo>
                  <a:pt x="137814" y="48220"/>
                </a:lnTo>
                <a:lnTo>
                  <a:pt x="123825" y="23812"/>
                </a:lnTo>
                <a:lnTo>
                  <a:pt x="102691" y="6548"/>
                </a:lnTo>
                <a:lnTo>
                  <a:pt x="76200" y="0"/>
                </a:lnTo>
                <a:lnTo>
                  <a:pt x="44201" y="6548"/>
                </a:lnTo>
                <a:lnTo>
                  <a:pt x="20240" y="23812"/>
                </a:lnTo>
                <a:lnTo>
                  <a:pt x="5208" y="48220"/>
                </a:lnTo>
                <a:lnTo>
                  <a:pt x="0" y="76200"/>
                </a:lnTo>
                <a:lnTo>
                  <a:pt x="5208" y="104179"/>
                </a:lnTo>
                <a:lnTo>
                  <a:pt x="20240" y="128587"/>
                </a:lnTo>
                <a:lnTo>
                  <a:pt x="44201" y="145851"/>
                </a:lnTo>
                <a:lnTo>
                  <a:pt x="76200" y="152400"/>
                </a:lnTo>
                <a:lnTo>
                  <a:pt x="102691" y="145851"/>
                </a:lnTo>
                <a:lnTo>
                  <a:pt x="123825" y="128587"/>
                </a:lnTo>
                <a:lnTo>
                  <a:pt x="137814" y="104179"/>
                </a:lnTo>
                <a:lnTo>
                  <a:pt x="142875" y="76200"/>
                </a:lnTo>
                <a:close/>
              </a:path>
            </a:pathLst>
          </a:custGeom>
          <a:noFill/>
          <a:ln w="9360">
            <a:solidFill>
              <a:srgbClr val="000000"/>
            </a:solidFill>
            <a:round/>
          </a:ln>
        </p:spPr>
        <p:style>
          <a:lnRef idx="0"/>
          <a:fillRef idx="0"/>
          <a:effectRef idx="0"/>
          <a:fontRef idx="minor"/>
        </p:style>
      </p:sp>
      <p:sp>
        <p:nvSpPr>
          <p:cNvPr id="899" name="CustomShape 426"/>
          <p:cNvSpPr/>
          <p:nvPr/>
        </p:nvSpPr>
        <p:spPr>
          <a:xfrm>
            <a:off x="7058160" y="3257640"/>
            <a:ext cx="961560" cy="618840"/>
          </a:xfrm>
          <a:custGeom>
            <a:avLst/>
            <a:gdLst/>
            <a:ahLst/>
            <a:rect l="l" t="t" r="r" b="b"/>
            <a:pathLst>
              <a:path w="962025" h="619125">
                <a:moveTo>
                  <a:pt x="836641" y="238125"/>
                </a:moveTo>
                <a:lnTo>
                  <a:pt x="419100" y="238125"/>
                </a:lnTo>
                <a:lnTo>
                  <a:pt x="458241" y="246757"/>
                </a:lnTo>
                <a:lnTo>
                  <a:pt x="489346" y="271462"/>
                </a:lnTo>
                <a:lnTo>
                  <a:pt x="511522" y="310455"/>
                </a:lnTo>
                <a:lnTo>
                  <a:pt x="523875" y="361950"/>
                </a:lnTo>
                <a:lnTo>
                  <a:pt x="523875" y="419100"/>
                </a:lnTo>
                <a:lnTo>
                  <a:pt x="428625" y="419100"/>
                </a:lnTo>
                <a:lnTo>
                  <a:pt x="704850" y="619125"/>
                </a:lnTo>
                <a:lnTo>
                  <a:pt x="962025" y="390525"/>
                </a:lnTo>
                <a:lnTo>
                  <a:pt x="866775" y="390525"/>
                </a:lnTo>
                <a:lnTo>
                  <a:pt x="857250" y="333375"/>
                </a:lnTo>
                <a:lnTo>
                  <a:pt x="851739" y="288273"/>
                </a:lnTo>
                <a:lnTo>
                  <a:pt x="839882" y="245460"/>
                </a:lnTo>
                <a:lnTo>
                  <a:pt x="836641" y="238125"/>
                </a:lnTo>
                <a:close/>
                <a:moveTo>
                  <a:pt x="409575" y="0"/>
                </a:moveTo>
                <a:lnTo>
                  <a:pt x="0" y="28575"/>
                </a:lnTo>
                <a:lnTo>
                  <a:pt x="9525" y="266700"/>
                </a:lnTo>
                <a:lnTo>
                  <a:pt x="419100" y="238125"/>
                </a:lnTo>
                <a:lnTo>
                  <a:pt x="836641" y="238125"/>
                </a:lnTo>
                <a:lnTo>
                  <a:pt x="798790" y="167743"/>
                </a:lnTo>
                <a:lnTo>
                  <a:pt x="770389" y="133358"/>
                </a:lnTo>
                <a:lnTo>
                  <a:pt x="737305" y="102303"/>
                </a:lnTo>
                <a:lnTo>
                  <a:pt x="699955" y="74838"/>
                </a:lnTo>
                <a:lnTo>
                  <a:pt x="658755" y="51223"/>
                </a:lnTo>
                <a:lnTo>
                  <a:pt x="614121" y="31718"/>
                </a:lnTo>
                <a:lnTo>
                  <a:pt x="566470" y="16583"/>
                </a:lnTo>
                <a:lnTo>
                  <a:pt x="516218" y="6078"/>
                </a:lnTo>
                <a:lnTo>
                  <a:pt x="463781" y="463"/>
                </a:lnTo>
                <a:lnTo>
                  <a:pt x="409575" y="0"/>
                </a:lnTo>
                <a:close/>
              </a:path>
            </a:pathLst>
          </a:custGeom>
          <a:solidFill>
            <a:srgbClr val="00cc99"/>
          </a:solidFill>
          <a:ln>
            <a:noFill/>
          </a:ln>
        </p:spPr>
        <p:style>
          <a:lnRef idx="0"/>
          <a:fillRef idx="0"/>
          <a:effectRef idx="0"/>
          <a:fontRef idx="minor"/>
        </p:style>
      </p:sp>
      <p:sp>
        <p:nvSpPr>
          <p:cNvPr id="900" name="CustomShape 427"/>
          <p:cNvSpPr/>
          <p:nvPr/>
        </p:nvSpPr>
        <p:spPr>
          <a:xfrm>
            <a:off x="7058160" y="3257640"/>
            <a:ext cx="961560" cy="618840"/>
          </a:xfrm>
          <a:custGeom>
            <a:avLst/>
            <a:gdLst/>
            <a:ahLst/>
            <a:rect l="l" t="t" r="r" b="b"/>
            <a:pathLst>
              <a:path w="962025" h="619125">
                <a:moveTo>
                  <a:pt x="704850" y="619125"/>
                </a:moveTo>
                <a:lnTo>
                  <a:pt x="962025" y="390525"/>
                </a:lnTo>
                <a:lnTo>
                  <a:pt x="866775" y="390525"/>
                </a:lnTo>
                <a:lnTo>
                  <a:pt x="857250" y="333375"/>
                </a:lnTo>
                <a:lnTo>
                  <a:pt x="851739" y="288273"/>
                </a:lnTo>
                <a:lnTo>
                  <a:pt x="839882" y="245460"/>
                </a:lnTo>
                <a:lnTo>
                  <a:pt x="822093" y="205197"/>
                </a:lnTo>
                <a:lnTo>
                  <a:pt x="798790" y="167743"/>
                </a:lnTo>
                <a:lnTo>
                  <a:pt x="770389" y="133358"/>
                </a:lnTo>
                <a:lnTo>
                  <a:pt x="737305" y="102303"/>
                </a:lnTo>
                <a:lnTo>
                  <a:pt x="699955" y="74838"/>
                </a:lnTo>
                <a:lnTo>
                  <a:pt x="658755" y="51223"/>
                </a:lnTo>
                <a:lnTo>
                  <a:pt x="614121" y="31718"/>
                </a:lnTo>
                <a:lnTo>
                  <a:pt x="566470" y="16583"/>
                </a:lnTo>
                <a:lnTo>
                  <a:pt x="516218" y="6078"/>
                </a:lnTo>
                <a:lnTo>
                  <a:pt x="463781" y="463"/>
                </a:lnTo>
                <a:lnTo>
                  <a:pt x="409575" y="0"/>
                </a:lnTo>
                <a:lnTo>
                  <a:pt x="0" y="28575"/>
                </a:lnTo>
                <a:lnTo>
                  <a:pt x="9525" y="266700"/>
                </a:lnTo>
                <a:lnTo>
                  <a:pt x="419100" y="238125"/>
                </a:lnTo>
                <a:lnTo>
                  <a:pt x="458241" y="246757"/>
                </a:lnTo>
                <a:lnTo>
                  <a:pt x="489346" y="271462"/>
                </a:lnTo>
                <a:lnTo>
                  <a:pt x="511522" y="310455"/>
                </a:lnTo>
                <a:lnTo>
                  <a:pt x="523875" y="361950"/>
                </a:lnTo>
                <a:lnTo>
                  <a:pt x="523875" y="419100"/>
                </a:lnTo>
                <a:lnTo>
                  <a:pt x="428625" y="419100"/>
                </a:lnTo>
                <a:lnTo>
                  <a:pt x="704850" y="619125"/>
                </a:lnTo>
                <a:close/>
              </a:path>
            </a:pathLst>
          </a:custGeom>
          <a:noFill/>
          <a:ln w="9360">
            <a:solidFill>
              <a:srgbClr val="000000"/>
            </a:solidFill>
            <a:round/>
          </a:ln>
        </p:spPr>
        <p:style>
          <a:lnRef idx="0"/>
          <a:fillRef idx="0"/>
          <a:effectRef idx="0"/>
          <a:fontRef idx="minor"/>
        </p:style>
      </p:sp>
      <p:sp>
        <p:nvSpPr>
          <p:cNvPr id="901" name="CustomShape 428"/>
          <p:cNvSpPr/>
          <p:nvPr/>
        </p:nvSpPr>
        <p:spPr>
          <a:xfrm>
            <a:off x="7191360" y="4572000"/>
            <a:ext cx="894960" cy="704520"/>
          </a:xfrm>
          <a:custGeom>
            <a:avLst/>
            <a:gdLst/>
            <a:ahLst/>
            <a:rect l="l" t="t" r="r" b="b"/>
            <a:pathLst>
              <a:path w="895350" h="704850">
                <a:moveTo>
                  <a:pt x="9525" y="495300"/>
                </a:moveTo>
                <a:lnTo>
                  <a:pt x="0" y="685800"/>
                </a:lnTo>
                <a:lnTo>
                  <a:pt x="381000" y="704850"/>
                </a:lnTo>
                <a:lnTo>
                  <a:pt x="424558" y="703891"/>
                </a:lnTo>
                <a:lnTo>
                  <a:pt x="467050" y="696846"/>
                </a:lnTo>
                <a:lnTo>
                  <a:pt x="508085" y="684052"/>
                </a:lnTo>
                <a:lnTo>
                  <a:pt x="547273" y="665848"/>
                </a:lnTo>
                <a:lnTo>
                  <a:pt x="584224" y="642571"/>
                </a:lnTo>
                <a:lnTo>
                  <a:pt x="618548" y="614559"/>
                </a:lnTo>
                <a:lnTo>
                  <a:pt x="649854" y="582152"/>
                </a:lnTo>
                <a:lnTo>
                  <a:pt x="677753" y="545686"/>
                </a:lnTo>
                <a:lnTo>
                  <a:pt x="696547" y="514350"/>
                </a:lnTo>
                <a:lnTo>
                  <a:pt x="390525" y="514350"/>
                </a:lnTo>
                <a:lnTo>
                  <a:pt x="9525" y="495300"/>
                </a:lnTo>
                <a:close/>
                <a:moveTo>
                  <a:pt x="657225" y="0"/>
                </a:moveTo>
                <a:lnTo>
                  <a:pt x="409575" y="228600"/>
                </a:lnTo>
                <a:lnTo>
                  <a:pt x="542925" y="238125"/>
                </a:lnTo>
                <a:lnTo>
                  <a:pt x="533400" y="295275"/>
                </a:lnTo>
                <a:lnTo>
                  <a:pt x="524801" y="355159"/>
                </a:lnTo>
                <a:lnTo>
                  <a:pt x="509058" y="409222"/>
                </a:lnTo>
                <a:lnTo>
                  <a:pt x="486965" y="454818"/>
                </a:lnTo>
                <a:lnTo>
                  <a:pt x="459316" y="489302"/>
                </a:lnTo>
                <a:lnTo>
                  <a:pt x="426905" y="510028"/>
                </a:lnTo>
                <a:lnTo>
                  <a:pt x="390525" y="514350"/>
                </a:lnTo>
                <a:lnTo>
                  <a:pt x="696547" y="514350"/>
                </a:lnTo>
                <a:lnTo>
                  <a:pt x="721766" y="461934"/>
                </a:lnTo>
                <a:lnTo>
                  <a:pt x="737101" y="415323"/>
                </a:lnTo>
                <a:lnTo>
                  <a:pt x="747467" y="366007"/>
                </a:lnTo>
                <a:lnTo>
                  <a:pt x="752475" y="314325"/>
                </a:lnTo>
                <a:lnTo>
                  <a:pt x="762000" y="247650"/>
                </a:lnTo>
                <a:lnTo>
                  <a:pt x="886530" y="247650"/>
                </a:lnTo>
                <a:lnTo>
                  <a:pt x="657225" y="0"/>
                </a:lnTo>
                <a:close/>
                <a:moveTo>
                  <a:pt x="886530" y="247650"/>
                </a:moveTo>
                <a:lnTo>
                  <a:pt x="762000" y="247650"/>
                </a:lnTo>
                <a:lnTo>
                  <a:pt x="895350" y="257175"/>
                </a:lnTo>
                <a:lnTo>
                  <a:pt x="886530" y="247650"/>
                </a:lnTo>
                <a:close/>
              </a:path>
            </a:pathLst>
          </a:custGeom>
          <a:solidFill>
            <a:srgbClr val="00cc99"/>
          </a:solidFill>
          <a:ln>
            <a:noFill/>
          </a:ln>
        </p:spPr>
        <p:style>
          <a:lnRef idx="0"/>
          <a:fillRef idx="0"/>
          <a:effectRef idx="0"/>
          <a:fontRef idx="minor"/>
        </p:style>
      </p:sp>
      <p:sp>
        <p:nvSpPr>
          <p:cNvPr id="902" name="CustomShape 429"/>
          <p:cNvSpPr/>
          <p:nvPr/>
        </p:nvSpPr>
        <p:spPr>
          <a:xfrm>
            <a:off x="7191360" y="4572000"/>
            <a:ext cx="894960" cy="704520"/>
          </a:xfrm>
          <a:custGeom>
            <a:avLst/>
            <a:gdLst/>
            <a:ahLst/>
            <a:rect l="l" t="t" r="r" b="b"/>
            <a:pathLst>
              <a:path w="895350" h="704850">
                <a:moveTo>
                  <a:pt x="657225" y="0"/>
                </a:moveTo>
                <a:lnTo>
                  <a:pt x="895350" y="257175"/>
                </a:lnTo>
                <a:lnTo>
                  <a:pt x="762000" y="247650"/>
                </a:lnTo>
                <a:lnTo>
                  <a:pt x="752475" y="314325"/>
                </a:lnTo>
                <a:lnTo>
                  <a:pt x="747467" y="366007"/>
                </a:lnTo>
                <a:lnTo>
                  <a:pt x="737101" y="415323"/>
                </a:lnTo>
                <a:lnTo>
                  <a:pt x="721766" y="461934"/>
                </a:lnTo>
                <a:lnTo>
                  <a:pt x="701854" y="505501"/>
                </a:lnTo>
                <a:lnTo>
                  <a:pt x="677753" y="545686"/>
                </a:lnTo>
                <a:lnTo>
                  <a:pt x="649854" y="582152"/>
                </a:lnTo>
                <a:lnTo>
                  <a:pt x="618548" y="614559"/>
                </a:lnTo>
                <a:lnTo>
                  <a:pt x="584224" y="642571"/>
                </a:lnTo>
                <a:lnTo>
                  <a:pt x="547273" y="665848"/>
                </a:lnTo>
                <a:lnTo>
                  <a:pt x="508085" y="684052"/>
                </a:lnTo>
                <a:lnTo>
                  <a:pt x="467050" y="696846"/>
                </a:lnTo>
                <a:lnTo>
                  <a:pt x="424558" y="703891"/>
                </a:lnTo>
                <a:lnTo>
                  <a:pt x="381000" y="704850"/>
                </a:lnTo>
                <a:lnTo>
                  <a:pt x="0" y="685800"/>
                </a:lnTo>
                <a:lnTo>
                  <a:pt x="9525" y="495300"/>
                </a:lnTo>
                <a:lnTo>
                  <a:pt x="390525" y="514350"/>
                </a:lnTo>
                <a:lnTo>
                  <a:pt x="426905" y="510028"/>
                </a:lnTo>
                <a:lnTo>
                  <a:pt x="459316" y="489302"/>
                </a:lnTo>
                <a:lnTo>
                  <a:pt x="486965" y="454818"/>
                </a:lnTo>
                <a:lnTo>
                  <a:pt x="509058" y="409222"/>
                </a:lnTo>
                <a:lnTo>
                  <a:pt x="524801" y="355159"/>
                </a:lnTo>
                <a:lnTo>
                  <a:pt x="533400" y="295275"/>
                </a:lnTo>
                <a:lnTo>
                  <a:pt x="542925" y="238125"/>
                </a:lnTo>
                <a:lnTo>
                  <a:pt x="409575" y="228600"/>
                </a:lnTo>
                <a:lnTo>
                  <a:pt x="657225" y="0"/>
                </a:lnTo>
                <a:close/>
              </a:path>
            </a:pathLst>
          </a:custGeom>
          <a:noFill/>
          <a:ln w="9360">
            <a:solidFill>
              <a:srgbClr val="000000"/>
            </a:solidFill>
            <a:round/>
          </a:ln>
        </p:spPr>
        <p:style>
          <a:lnRef idx="0"/>
          <a:fillRef idx="0"/>
          <a:effectRef idx="0"/>
          <a:fontRef idx="minor"/>
        </p:style>
      </p:sp>
      <p:sp>
        <p:nvSpPr>
          <p:cNvPr id="903" name="CustomShape 430"/>
          <p:cNvSpPr/>
          <p:nvPr/>
        </p:nvSpPr>
        <p:spPr>
          <a:xfrm>
            <a:off x="7273800" y="3883680"/>
            <a:ext cx="1139400" cy="987840"/>
          </a:xfrm>
          <a:prstGeom prst="rect">
            <a:avLst/>
          </a:prstGeom>
          <a:noFill/>
          <a:ln>
            <a:noFill/>
          </a:ln>
        </p:spPr>
        <p:style>
          <a:lnRef idx="0"/>
          <a:fillRef idx="0"/>
          <a:effectRef idx="0"/>
          <a:fontRef idx="minor"/>
        </p:style>
        <p:txBody>
          <a:bodyPr lIns="0" rIns="0" tIns="0" bIns="0"/>
          <a:p>
            <a:pPr marL="146160" indent="-132840">
              <a:lnSpc>
                <a:spcPct val="101000"/>
              </a:lnSpc>
            </a:pPr>
            <a:r>
              <a:rPr b="1" lang="en-US" sz="2150" spc="24" strike="noStrike">
                <a:solidFill>
                  <a:srgbClr val="cc3300"/>
                </a:solidFill>
                <a:uFill>
                  <a:solidFill>
                    <a:srgbClr val="ffffff"/>
                  </a:solidFill>
                </a:uFill>
                <a:latin typeface="Microsoft YaHei"/>
              </a:rPr>
              <a:t>比較二個  </a:t>
            </a:r>
            <a:r>
              <a:rPr b="1" lang="en-US" sz="2150" spc="49" strike="noStrike">
                <a:solidFill>
                  <a:srgbClr val="cc3300"/>
                </a:solidFill>
                <a:uFill>
                  <a:solidFill>
                    <a:srgbClr val="ffffff"/>
                  </a:solidFill>
                </a:uFill>
                <a:latin typeface="Microsoft YaHei"/>
              </a:rPr>
              <a:t>雜湊值</a:t>
            </a:r>
            <a:endParaRPr b="0" lang="en-US" sz="1800" spc="-1" strike="noStrike">
              <a:solidFill>
                <a:srgbClr val="ffffff"/>
              </a:solidFill>
              <a:uFill>
                <a:solidFill>
                  <a:srgbClr val="ffffff"/>
                </a:solidFill>
              </a:uFill>
              <a:latin typeface="Arial"/>
            </a:endParaRPr>
          </a:p>
        </p:txBody>
      </p:sp>
      <p:sp>
        <p:nvSpPr>
          <p:cNvPr id="904" name="CustomShape 431"/>
          <p:cNvSpPr/>
          <p:nvPr/>
        </p:nvSpPr>
        <p:spPr>
          <a:xfrm>
            <a:off x="8448840" y="3743280"/>
            <a:ext cx="266400" cy="1285560"/>
          </a:xfrm>
          <a:custGeom>
            <a:avLst/>
            <a:gdLst/>
            <a:ahLst/>
            <a:rect l="l" t="t" r="r" b="b"/>
            <a:pathLst>
              <a:path w="266700" h="1285875">
                <a:moveTo>
                  <a:pt x="266700" y="0"/>
                </a:moveTo>
                <a:lnTo>
                  <a:pt x="217735" y="9822"/>
                </a:lnTo>
                <a:lnTo>
                  <a:pt x="175021" y="35718"/>
                </a:lnTo>
                <a:lnTo>
                  <a:pt x="144809" y="72330"/>
                </a:lnTo>
                <a:lnTo>
                  <a:pt x="133350" y="114300"/>
                </a:lnTo>
                <a:lnTo>
                  <a:pt x="133350" y="542925"/>
                </a:lnTo>
                <a:lnTo>
                  <a:pt x="123229" y="583406"/>
                </a:lnTo>
                <a:lnTo>
                  <a:pt x="95250" y="616743"/>
                </a:lnTo>
                <a:lnTo>
                  <a:pt x="52982" y="639365"/>
                </a:lnTo>
                <a:lnTo>
                  <a:pt x="0" y="647700"/>
                </a:lnTo>
                <a:lnTo>
                  <a:pt x="52982" y="656034"/>
                </a:lnTo>
                <a:lnTo>
                  <a:pt x="95250" y="678656"/>
                </a:lnTo>
                <a:lnTo>
                  <a:pt x="123229" y="711993"/>
                </a:lnTo>
                <a:lnTo>
                  <a:pt x="133350" y="752475"/>
                </a:lnTo>
                <a:lnTo>
                  <a:pt x="133350" y="1181100"/>
                </a:lnTo>
                <a:lnTo>
                  <a:pt x="144809" y="1221581"/>
                </a:lnTo>
                <a:lnTo>
                  <a:pt x="175021" y="1254918"/>
                </a:lnTo>
                <a:lnTo>
                  <a:pt x="217735" y="1277540"/>
                </a:lnTo>
                <a:lnTo>
                  <a:pt x="266700" y="1285875"/>
                </a:lnTo>
              </a:path>
            </a:pathLst>
          </a:custGeom>
          <a:noFill/>
          <a:ln w="9360">
            <a:solidFill>
              <a:srgbClr val="000000"/>
            </a:solidFill>
            <a:round/>
          </a:ln>
        </p:spPr>
        <p:style>
          <a:lnRef idx="0"/>
          <a:fillRef idx="0"/>
          <a:effectRef idx="0"/>
          <a:fontRef idx="minor"/>
        </p:style>
      </p:sp>
      <p:sp>
        <p:nvSpPr>
          <p:cNvPr id="905" name="CustomShape 432"/>
          <p:cNvSpPr/>
          <p:nvPr/>
        </p:nvSpPr>
        <p:spPr>
          <a:xfrm>
            <a:off x="10096560" y="3676680"/>
            <a:ext cx="151920" cy="1352160"/>
          </a:xfrm>
          <a:custGeom>
            <a:avLst/>
            <a:gdLst/>
            <a:ahLst/>
            <a:rect l="l" t="t" r="r" b="b"/>
            <a:pathLst>
              <a:path w="152400" h="1352550">
                <a:moveTo>
                  <a:pt x="0" y="0"/>
                </a:moveTo>
                <a:lnTo>
                  <a:pt x="31998" y="8483"/>
                </a:lnTo>
                <a:lnTo>
                  <a:pt x="55959" y="32146"/>
                </a:lnTo>
                <a:lnTo>
                  <a:pt x="70991" y="68312"/>
                </a:lnTo>
                <a:lnTo>
                  <a:pt x="76200" y="114300"/>
                </a:lnTo>
                <a:lnTo>
                  <a:pt x="76200" y="561975"/>
                </a:lnTo>
                <a:lnTo>
                  <a:pt x="81408" y="607962"/>
                </a:lnTo>
                <a:lnTo>
                  <a:pt x="96440" y="644128"/>
                </a:lnTo>
                <a:lnTo>
                  <a:pt x="120401" y="667791"/>
                </a:lnTo>
                <a:lnTo>
                  <a:pt x="152400" y="676275"/>
                </a:lnTo>
                <a:lnTo>
                  <a:pt x="120401" y="686097"/>
                </a:lnTo>
                <a:lnTo>
                  <a:pt x="96440" y="711993"/>
                </a:lnTo>
                <a:lnTo>
                  <a:pt x="81408" y="748605"/>
                </a:lnTo>
                <a:lnTo>
                  <a:pt x="76200" y="790575"/>
                </a:lnTo>
                <a:lnTo>
                  <a:pt x="76200" y="1247775"/>
                </a:lnTo>
                <a:lnTo>
                  <a:pt x="70991" y="1288256"/>
                </a:lnTo>
                <a:lnTo>
                  <a:pt x="55959" y="1321593"/>
                </a:lnTo>
                <a:lnTo>
                  <a:pt x="31998" y="1344215"/>
                </a:lnTo>
                <a:lnTo>
                  <a:pt x="0" y="1352550"/>
                </a:lnTo>
              </a:path>
            </a:pathLst>
          </a:custGeom>
          <a:noFill/>
          <a:ln w="9360">
            <a:solidFill>
              <a:srgbClr val="000000"/>
            </a:solidFill>
            <a:round/>
          </a:ln>
        </p:spPr>
        <p:style>
          <a:lnRef idx="0"/>
          <a:fillRef idx="0"/>
          <a:effectRef idx="0"/>
          <a:fontRef idx="minor"/>
        </p:style>
      </p:sp>
      <p:sp>
        <p:nvSpPr>
          <p:cNvPr id="906" name="CustomShape 433"/>
          <p:cNvSpPr/>
          <p:nvPr/>
        </p:nvSpPr>
        <p:spPr>
          <a:xfrm>
            <a:off x="8664480" y="3788640"/>
            <a:ext cx="1434600" cy="1648800"/>
          </a:xfrm>
          <a:prstGeom prst="rect">
            <a:avLst/>
          </a:prstGeom>
          <a:noFill/>
          <a:ln>
            <a:noFill/>
          </a:ln>
        </p:spPr>
        <p:style>
          <a:lnRef idx="0"/>
          <a:fillRef idx="0"/>
          <a:effectRef idx="0"/>
          <a:fontRef idx="minor"/>
        </p:style>
        <p:txBody>
          <a:bodyPr lIns="0" rIns="0" tIns="0" bIns="0"/>
          <a:p>
            <a:pPr marL="12600" algn="ctr">
              <a:lnSpc>
                <a:spcPct val="101000"/>
              </a:lnSpc>
            </a:pPr>
            <a:r>
              <a:rPr b="1" lang="en-US" sz="2150" spc="58" strike="noStrike">
                <a:solidFill>
                  <a:srgbClr val="ff0000"/>
                </a:solidFill>
                <a:uFill>
                  <a:solidFill>
                    <a:srgbClr val="ffffff"/>
                  </a:solidFill>
                </a:uFill>
                <a:latin typeface="Microsoft YaHei"/>
              </a:rPr>
              <a:t>若二者相同  證實了完整  性、不可否  </a:t>
            </a:r>
            <a:r>
              <a:rPr b="1" lang="en-US" sz="2150" spc="97" strike="noStrike">
                <a:solidFill>
                  <a:srgbClr val="ff0000"/>
                </a:solidFill>
                <a:uFill>
                  <a:solidFill>
                    <a:srgbClr val="ffffff"/>
                  </a:solidFill>
                </a:uFill>
                <a:latin typeface="Microsoft YaHei"/>
              </a:rPr>
              <a:t>認性</a:t>
            </a:r>
            <a:endParaRPr b="0" lang="en-US" sz="1800" spc="-1" strike="noStrike">
              <a:solidFill>
                <a:srgbClr val="ffffff"/>
              </a:solidFill>
              <a:uFill>
                <a:solidFill>
                  <a:srgbClr val="ffffff"/>
                </a:solidFill>
              </a:uFill>
              <a:latin typeface="Arial"/>
            </a:endParaRPr>
          </a:p>
        </p:txBody>
      </p:sp>
      <p:sp>
        <p:nvSpPr>
          <p:cNvPr id="907" name="CustomShape 434"/>
          <p:cNvSpPr/>
          <p:nvPr/>
        </p:nvSpPr>
        <p:spPr>
          <a:xfrm>
            <a:off x="5987880" y="3813120"/>
            <a:ext cx="1139400" cy="654120"/>
          </a:xfrm>
          <a:prstGeom prst="rect">
            <a:avLst/>
          </a:prstGeom>
          <a:noFill/>
          <a:ln>
            <a:noFill/>
          </a:ln>
        </p:spPr>
        <p:style>
          <a:lnRef idx="0"/>
          <a:fillRef idx="0"/>
          <a:effectRef idx="0"/>
          <a:fontRef idx="minor"/>
        </p:style>
        <p:txBody>
          <a:bodyPr lIns="0" rIns="0" tIns="0" bIns="0"/>
          <a:p>
            <a:pPr marL="12600">
              <a:lnSpc>
                <a:spcPct val="100000"/>
              </a:lnSpc>
            </a:pPr>
            <a:r>
              <a:rPr b="1" lang="en-US" sz="2150" spc="38" strike="noStrike">
                <a:solidFill>
                  <a:srgbClr val="cc3300"/>
                </a:solidFill>
                <a:uFill>
                  <a:solidFill>
                    <a:srgbClr val="ffffff"/>
                  </a:solidFill>
                </a:uFill>
                <a:latin typeface="Microsoft YaHei"/>
              </a:rPr>
              <a:t>雜湊值一</a:t>
            </a:r>
            <a:endParaRPr b="0" lang="en-US" sz="1800" spc="-1" strike="noStrike">
              <a:solidFill>
                <a:srgbClr val="ffffff"/>
              </a:solidFill>
              <a:uFill>
                <a:solidFill>
                  <a:srgbClr val="ffffff"/>
                </a:solidFill>
              </a:uFill>
              <a:latin typeface="Arial"/>
            </a:endParaRPr>
          </a:p>
        </p:txBody>
      </p:sp>
      <p:sp>
        <p:nvSpPr>
          <p:cNvPr id="908" name="CustomShape 435"/>
          <p:cNvSpPr/>
          <p:nvPr/>
        </p:nvSpPr>
        <p:spPr>
          <a:xfrm>
            <a:off x="6006960" y="5251320"/>
            <a:ext cx="1139400" cy="654120"/>
          </a:xfrm>
          <a:prstGeom prst="rect">
            <a:avLst/>
          </a:prstGeom>
          <a:noFill/>
          <a:ln>
            <a:noFill/>
          </a:ln>
        </p:spPr>
        <p:style>
          <a:lnRef idx="0"/>
          <a:fillRef idx="0"/>
          <a:effectRef idx="0"/>
          <a:fontRef idx="minor"/>
        </p:style>
        <p:txBody>
          <a:bodyPr lIns="0" rIns="0" tIns="0" bIns="0"/>
          <a:p>
            <a:pPr marL="12600">
              <a:lnSpc>
                <a:spcPct val="100000"/>
              </a:lnSpc>
            </a:pPr>
            <a:r>
              <a:rPr b="1" lang="en-US" sz="2150" spc="38" strike="noStrike">
                <a:solidFill>
                  <a:srgbClr val="cc3300"/>
                </a:solidFill>
                <a:uFill>
                  <a:solidFill>
                    <a:srgbClr val="ffffff"/>
                  </a:solidFill>
                </a:uFill>
                <a:latin typeface="Microsoft YaHei"/>
              </a:rPr>
              <a:t>雜湊值二</a:t>
            </a:r>
            <a:endParaRPr b="0" lang="en-US" sz="1800" spc="-1" strike="noStrike">
              <a:solidFill>
                <a:srgbClr val="ffffff"/>
              </a:solidFill>
              <a:uFill>
                <a:solidFill>
                  <a:srgbClr val="ffffff"/>
                </a:solidFill>
              </a:uFill>
              <a:latin typeface="Arial"/>
            </a:endParaRPr>
          </a:p>
        </p:txBody>
      </p:sp>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TextShape 1"/>
          <p:cNvSpPr txBox="1"/>
          <p:nvPr/>
        </p:nvSpPr>
        <p:spPr>
          <a:xfrm>
            <a:off x="2362320" y="455400"/>
            <a:ext cx="10515240" cy="1145160"/>
          </a:xfrm>
          <a:prstGeom prst="rect">
            <a:avLst/>
          </a:prstGeom>
          <a:noFill/>
          <a:ln>
            <a:noFill/>
          </a:ln>
        </p:spPr>
        <p:txBody>
          <a:bodyPr lIns="0" rIns="0" tIns="0" bIns="0" anchor="ctr"/>
          <a:p>
            <a:pPr marL="241200">
              <a:lnSpc>
                <a:spcPct val="100000"/>
              </a:lnSpc>
            </a:pPr>
            <a:r>
              <a:rPr b="0" lang="en-US" sz="4200" spc="-1" strike="noStrike">
                <a:solidFill>
                  <a:srgbClr val="ffffff"/>
                </a:solidFill>
                <a:uFill>
                  <a:solidFill>
                    <a:srgbClr val="ffffff"/>
                  </a:solidFill>
                </a:uFill>
                <a:latin typeface="Microsoft YaHei"/>
              </a:rPr>
              <a:t>憑證管理中心</a:t>
            </a:r>
            <a:r>
              <a:rPr b="0" lang="en-US" sz="3200" spc="-1" strike="noStrike">
                <a:solidFill>
                  <a:srgbClr val="ffffff"/>
                </a:solidFill>
                <a:uFill>
                  <a:solidFill>
                    <a:srgbClr val="ffffff"/>
                  </a:solidFill>
                </a:uFill>
                <a:latin typeface="Calibri Light"/>
              </a:rPr>
              <a:t>(Certification</a:t>
            </a:r>
            <a:r>
              <a:rPr b="0" lang="en-US" sz="3200" spc="-38" strike="noStrike">
                <a:solidFill>
                  <a:srgbClr val="ffffff"/>
                </a:solidFill>
                <a:uFill>
                  <a:solidFill>
                    <a:srgbClr val="ffffff"/>
                  </a:solidFill>
                </a:uFill>
                <a:latin typeface="Calibri Light"/>
              </a:rPr>
              <a:t> </a:t>
            </a:r>
            <a:r>
              <a:rPr b="0" lang="en-US" sz="3200" spc="-4" strike="noStrike">
                <a:solidFill>
                  <a:srgbClr val="ffffff"/>
                </a:solidFill>
                <a:uFill>
                  <a:solidFill>
                    <a:srgbClr val="ffffff"/>
                  </a:solidFill>
                </a:uFill>
                <a:latin typeface="Calibri Light"/>
              </a:rPr>
              <a:t>Authority)</a:t>
            </a:r>
            <a:endParaRPr b="0" lang="en-US" sz="1800" spc="-1" strike="noStrike">
              <a:solidFill>
                <a:srgbClr val="ffffff"/>
              </a:solidFill>
              <a:uFill>
                <a:solidFill>
                  <a:srgbClr val="ffffff"/>
                </a:solidFill>
              </a:uFill>
              <a:latin typeface="Calibri"/>
            </a:endParaRPr>
          </a:p>
        </p:txBody>
      </p:sp>
      <p:sp>
        <p:nvSpPr>
          <p:cNvPr id="910" name="CustomShape 2"/>
          <p:cNvSpPr/>
          <p:nvPr/>
        </p:nvSpPr>
        <p:spPr>
          <a:xfrm>
            <a:off x="2092320" y="1314360"/>
            <a:ext cx="7502040" cy="5942520"/>
          </a:xfrm>
          <a:prstGeom prst="rect">
            <a:avLst/>
          </a:prstGeom>
          <a:noFill/>
          <a:ln>
            <a:noFill/>
          </a:ln>
        </p:spPr>
        <p:style>
          <a:lnRef idx="0"/>
          <a:fillRef idx="0"/>
          <a:effectRef idx="0"/>
          <a:fontRef idx="minor"/>
        </p:style>
        <p:txBody>
          <a:bodyPr lIns="0" rIns="0" tIns="9360" bIns="0"/>
          <a:p>
            <a:pPr marL="355680" indent="-342720">
              <a:lnSpc>
                <a:spcPts val="1058"/>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為了使公開金鑰密碼系統得以順利運作，</a:t>
            </a:r>
            <a:r>
              <a:rPr b="0" lang="en-US" sz="2750" spc="89" strike="noStrike">
                <a:solidFill>
                  <a:srgbClr val="ffffff"/>
                </a:solidFill>
                <a:uFill>
                  <a:solidFill>
                    <a:srgbClr val="ffffff"/>
                  </a:solidFill>
                </a:uFill>
                <a:latin typeface="DFKai-SB"/>
              </a:rPr>
              <a:t>必需  </a:t>
            </a:r>
            <a:r>
              <a:rPr b="0" lang="en-US" sz="2750" spc="52" strike="noStrike">
                <a:solidFill>
                  <a:srgbClr val="ffffff"/>
                </a:solidFill>
                <a:uFill>
                  <a:solidFill>
                    <a:srgbClr val="ffffff"/>
                  </a:solidFill>
                </a:uFill>
                <a:latin typeface="DFKai-SB"/>
              </a:rPr>
              <a:t>設法緊密結合並證明某一把公開金鑰確實為某</a:t>
            </a:r>
            <a:endParaRPr b="0" lang="en-US" sz="1800" spc="-1" strike="noStrike">
              <a:solidFill>
                <a:srgbClr val="ffffff"/>
              </a:solidFill>
              <a:uFill>
                <a:solidFill>
                  <a:srgbClr val="ffffff"/>
                </a:solidFill>
              </a:uFill>
              <a:latin typeface="Arial"/>
            </a:endParaRPr>
          </a:p>
          <a:p>
            <a:pPr marL="355680" indent="-342720" algn="just">
              <a:lnSpc>
                <a:spcPts val="1058"/>
              </a:lnSpc>
            </a:pPr>
            <a:r>
              <a:rPr b="0" lang="en-US" sz="2750" spc="49" strike="noStrike">
                <a:solidFill>
                  <a:srgbClr val="ffffff"/>
                </a:solidFill>
                <a:uFill>
                  <a:solidFill>
                    <a:srgbClr val="ffffff"/>
                  </a:solidFill>
                </a:uFill>
                <a:latin typeface="DFKai-SB"/>
              </a:rPr>
              <a:t>人或某單位所擁有，讓他人無法假冒、偽造。  解決方法是模仿印鑑證明的方式，</a:t>
            </a:r>
            <a:r>
              <a:rPr b="0" lang="en-US" sz="2750" spc="58" strike="noStrike">
                <a:solidFill>
                  <a:srgbClr val="ffffff"/>
                </a:solidFill>
                <a:uFill>
                  <a:solidFill>
                    <a:srgbClr val="ffffff"/>
                  </a:solidFill>
                </a:uFill>
                <a:latin typeface="DFKai-SB"/>
              </a:rPr>
              <a:t>由可信賴的  </a:t>
            </a:r>
            <a:r>
              <a:rPr b="0" lang="en-US" sz="2750" spc="32" strike="noStrike">
                <a:solidFill>
                  <a:srgbClr val="ffffff"/>
                </a:solidFill>
                <a:uFill>
                  <a:solidFill>
                    <a:srgbClr val="ffffff"/>
                  </a:solidFill>
                </a:uFill>
                <a:latin typeface="DFKai-SB"/>
              </a:rPr>
              <a:t>第三者或機構</a:t>
            </a:r>
            <a:r>
              <a:rPr b="0" lang="en-US" sz="2750" spc="32" strike="noStrike">
                <a:solidFill>
                  <a:srgbClr val="ffffff"/>
                </a:solidFill>
                <a:uFill>
                  <a:solidFill>
                    <a:srgbClr val="ffffff"/>
                  </a:solidFill>
                </a:uFill>
                <a:latin typeface="Arial"/>
              </a:rPr>
              <a:t>(Trusted </a:t>
            </a:r>
            <a:r>
              <a:rPr b="0" lang="en-US" sz="2750" spc="12" strike="noStrike">
                <a:solidFill>
                  <a:srgbClr val="ffffff"/>
                </a:solidFill>
                <a:uFill>
                  <a:solidFill>
                    <a:srgbClr val="ffffff"/>
                  </a:solidFill>
                </a:uFill>
                <a:latin typeface="Arial"/>
              </a:rPr>
              <a:t>Third</a:t>
            </a:r>
            <a:r>
              <a:rPr b="0" lang="en-US" sz="2750" spc="-134" strike="noStrike">
                <a:solidFill>
                  <a:srgbClr val="ffffff"/>
                </a:solidFill>
                <a:uFill>
                  <a:solidFill>
                    <a:srgbClr val="ffffff"/>
                  </a:solidFill>
                </a:uFill>
                <a:latin typeface="Arial"/>
              </a:rPr>
              <a:t> </a:t>
            </a:r>
            <a:r>
              <a:rPr b="0" lang="en-US" sz="2750" spc="43" strike="noStrike">
                <a:solidFill>
                  <a:srgbClr val="ffffff"/>
                </a:solidFill>
                <a:uFill>
                  <a:solidFill>
                    <a:srgbClr val="ffffff"/>
                  </a:solidFill>
                </a:uFill>
                <a:latin typeface="Arial"/>
              </a:rPr>
              <a:t>Parity)</a:t>
            </a:r>
            <a:r>
              <a:rPr b="0" lang="en-US" sz="2750" spc="43" strike="noStrike">
                <a:solidFill>
                  <a:srgbClr val="ffffff"/>
                </a:solidFill>
                <a:uFill>
                  <a:solidFill>
                    <a:srgbClr val="ffffff"/>
                  </a:solidFill>
                </a:uFill>
                <a:latin typeface="DFKai-SB"/>
              </a:rPr>
              <a:t>來當作公</a:t>
            </a:r>
            <a:endParaRPr b="0" lang="en-US" sz="1800" spc="-1" strike="noStrike">
              <a:solidFill>
                <a:srgbClr val="ffffff"/>
              </a:solidFill>
              <a:uFill>
                <a:solidFill>
                  <a:srgbClr val="ffffff"/>
                </a:solidFill>
              </a:uFill>
              <a:latin typeface="Arial"/>
            </a:endParaRPr>
          </a:p>
          <a:p>
            <a:pPr marL="355680" indent="-342720" algn="just">
              <a:lnSpc>
                <a:spcPts val="1058"/>
              </a:lnSpc>
            </a:pPr>
            <a:r>
              <a:rPr b="0" lang="en-US" sz="2750" spc="49" strike="noStrike">
                <a:solidFill>
                  <a:srgbClr val="ffffff"/>
                </a:solidFill>
                <a:uFill>
                  <a:solidFill>
                    <a:srgbClr val="ffffff"/>
                  </a:solidFill>
                </a:uFill>
                <a:latin typeface="DFKai-SB"/>
              </a:rPr>
              <a:t>鑰授權單位，以簽發公鑰電子憑證的方式來證  </a:t>
            </a:r>
            <a:r>
              <a:rPr b="0" lang="en-US" sz="2750" spc="43" strike="noStrike">
                <a:solidFill>
                  <a:srgbClr val="ffffff"/>
                </a:solidFill>
                <a:uFill>
                  <a:solidFill>
                    <a:srgbClr val="ffffff"/>
                  </a:solidFill>
                </a:uFill>
                <a:latin typeface="DFKai-SB"/>
              </a:rPr>
              <a:t>明公鑰的效力。</a:t>
            </a:r>
            <a:endParaRPr b="0" lang="en-US" sz="1800" spc="-1" strike="noStrike">
              <a:solidFill>
                <a:srgbClr val="ffffff"/>
              </a:solidFill>
              <a:uFill>
                <a:solidFill>
                  <a:srgbClr val="ffffff"/>
                </a:solidFill>
              </a:uFill>
              <a:latin typeface="Arial"/>
            </a:endParaRPr>
          </a:p>
          <a:p>
            <a:pPr marL="355680" indent="-342720">
              <a:lnSpc>
                <a:spcPts val="1087"/>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3" strike="noStrike">
                <a:solidFill>
                  <a:srgbClr val="ffffff"/>
                </a:solidFill>
                <a:uFill>
                  <a:solidFill>
                    <a:srgbClr val="ffffff"/>
                  </a:solidFill>
                </a:uFill>
                <a:latin typeface="Arial"/>
              </a:rPr>
              <a:t>CA</a:t>
            </a:r>
            <a:r>
              <a:rPr b="0" lang="en-US" sz="2750" spc="43" strike="noStrike">
                <a:solidFill>
                  <a:srgbClr val="ffffff"/>
                </a:solidFill>
                <a:uFill>
                  <a:solidFill>
                    <a:srgbClr val="ffffff"/>
                  </a:solidFill>
                </a:uFill>
                <a:latin typeface="DFKai-SB"/>
              </a:rPr>
              <a:t>就是一個用來提供發行、撤銷管理憑證的  </a:t>
            </a:r>
            <a:r>
              <a:rPr b="0" lang="en-US" sz="2750" spc="69" strike="noStrike">
                <a:solidFill>
                  <a:srgbClr val="ffffff"/>
                </a:solidFill>
                <a:uFill>
                  <a:solidFill>
                    <a:srgbClr val="ffffff"/>
                  </a:solidFill>
                </a:uFill>
                <a:latin typeface="DFKai-SB"/>
              </a:rPr>
              <a:t>服務單位。</a:t>
            </a:r>
            <a:endParaRPr b="0" lang="en-US" sz="1800" spc="-1" strike="noStrike">
              <a:solidFill>
                <a:srgbClr val="ffffff"/>
              </a:solidFill>
              <a:uFill>
                <a:solidFill>
                  <a:srgbClr val="ffffff"/>
                </a:solidFill>
              </a:uFill>
              <a:latin typeface="Arial"/>
            </a:endParaRPr>
          </a:p>
          <a:p>
            <a:pPr marL="355680" indent="-342720">
              <a:lnSpc>
                <a:spcPct val="92000"/>
              </a:lnSpc>
              <a:buClr>
                <a:srgbClr val="ffffff"/>
              </a:buClr>
              <a:buFont typeface="Arial"/>
              <a:buChar char="•"/>
            </a:pPr>
            <a:r>
              <a:rPr b="0" lang="en-US" sz="2750" spc="32" strike="noStrike">
                <a:solidFill>
                  <a:srgbClr val="ffffff"/>
                </a:solidFill>
                <a:uFill>
                  <a:solidFill>
                    <a:srgbClr val="ffffff"/>
                  </a:solidFill>
                </a:uFill>
                <a:latin typeface="DFKai-SB"/>
              </a:rPr>
              <a:t>可由政府、商業機構</a:t>
            </a:r>
            <a:r>
              <a:rPr b="0" lang="en-US" sz="2750" spc="32" strike="noStrike">
                <a:solidFill>
                  <a:srgbClr val="ffffff"/>
                </a:solidFill>
                <a:uFill>
                  <a:solidFill>
                    <a:srgbClr val="ffffff"/>
                  </a:solidFill>
                </a:uFill>
                <a:latin typeface="Arial"/>
              </a:rPr>
              <a:t>(</a:t>
            </a:r>
            <a:r>
              <a:rPr b="0" lang="en-US" sz="2750" spc="32" strike="noStrike">
                <a:solidFill>
                  <a:srgbClr val="ffffff"/>
                </a:solidFill>
                <a:uFill>
                  <a:solidFill>
                    <a:srgbClr val="ffffff"/>
                  </a:solidFill>
                </a:uFill>
                <a:latin typeface="DFKai-SB"/>
              </a:rPr>
              <a:t>如</a:t>
            </a:r>
            <a:r>
              <a:rPr b="0" lang="en-US" sz="2750" spc="32" strike="noStrike">
                <a:solidFill>
                  <a:srgbClr val="ffffff"/>
                </a:solidFill>
                <a:uFill>
                  <a:solidFill>
                    <a:srgbClr val="ffffff"/>
                  </a:solidFill>
                </a:uFill>
                <a:latin typeface="Arial"/>
              </a:rPr>
              <a:t>verisign</a:t>
            </a:r>
            <a:r>
              <a:rPr b="0" lang="en-US" sz="2750" spc="32" strike="noStrike">
                <a:solidFill>
                  <a:srgbClr val="ffffff"/>
                </a:solidFill>
                <a:uFill>
                  <a:solidFill>
                    <a:srgbClr val="ffffff"/>
                  </a:solidFill>
                </a:uFill>
                <a:latin typeface="DFKai-SB"/>
              </a:rPr>
              <a:t>、</a:t>
            </a:r>
            <a:r>
              <a:rPr b="0" lang="en-US" sz="2750" spc="32" strike="noStrike">
                <a:solidFill>
                  <a:srgbClr val="ffffff"/>
                </a:solidFill>
                <a:uFill>
                  <a:solidFill>
                    <a:srgbClr val="ffffff"/>
                  </a:solidFill>
                </a:uFill>
                <a:latin typeface="Arial"/>
              </a:rPr>
              <a:t>Thawte  Consulting)</a:t>
            </a:r>
            <a:r>
              <a:rPr b="0" lang="en-US" sz="2750" spc="32" strike="noStrike">
                <a:solidFill>
                  <a:srgbClr val="ffffff"/>
                </a:solidFill>
                <a:uFill>
                  <a:solidFill>
                    <a:srgbClr val="ffffff"/>
                  </a:solidFill>
                </a:uFill>
                <a:latin typeface="DFKai-SB"/>
              </a:rPr>
              <a:t>或組織內自行架設以提供各項憑證  </a:t>
            </a:r>
            <a:r>
              <a:rPr b="0" lang="en-US" sz="2750" spc="49" strike="noStrike">
                <a:solidFill>
                  <a:srgbClr val="ffffff"/>
                </a:solidFill>
                <a:uFill>
                  <a:solidFill>
                    <a:srgbClr val="ffffff"/>
                  </a:solidFill>
                </a:uFill>
                <a:latin typeface="DFKai-SB"/>
              </a:rPr>
              <a:t>相關的服務。</a:t>
            </a:r>
            <a:endParaRPr b="0" lang="en-US" sz="1800" spc="-1" strike="noStrike">
              <a:solidFill>
                <a:srgbClr val="ffffff"/>
              </a:solidFill>
              <a:uFill>
                <a:solidFill>
                  <a:srgbClr val="ffffff"/>
                </a:solidFill>
              </a:uFill>
              <a:latin typeface="Arial"/>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TextShape 1"/>
          <p:cNvSpPr txBox="1"/>
          <p:nvPr/>
        </p:nvSpPr>
        <p:spPr>
          <a:xfrm>
            <a:off x="2362320" y="455400"/>
            <a:ext cx="10515240" cy="1145160"/>
          </a:xfrm>
          <a:prstGeom prst="rect">
            <a:avLst/>
          </a:prstGeom>
          <a:noFill/>
          <a:ln>
            <a:noFill/>
          </a:ln>
        </p:spPr>
        <p:txBody>
          <a:bodyPr lIns="0" rIns="0" tIns="0" bIns="0" anchor="ctr"/>
          <a:p>
            <a:pPr marL="1908000">
              <a:lnSpc>
                <a:spcPct val="100000"/>
              </a:lnSpc>
            </a:pPr>
            <a:r>
              <a:rPr b="0" lang="en-US" sz="4400" spc="24" strike="noStrike">
                <a:solidFill>
                  <a:srgbClr val="ffffff"/>
                </a:solidFill>
                <a:uFill>
                  <a:solidFill>
                    <a:srgbClr val="ffffff"/>
                  </a:solidFill>
                </a:uFill>
                <a:latin typeface="Microsoft YaHei"/>
              </a:rPr>
              <a:t>憑證</a:t>
            </a:r>
            <a:r>
              <a:rPr b="0" lang="en-US" sz="4400" spc="-208" strike="noStrike">
                <a:solidFill>
                  <a:srgbClr val="ffffff"/>
                </a:solidFill>
                <a:uFill>
                  <a:solidFill>
                    <a:srgbClr val="ffffff"/>
                  </a:solidFill>
                </a:uFill>
                <a:latin typeface="Microsoft YaHei"/>
              </a:rPr>
              <a:t> </a:t>
            </a:r>
            <a:r>
              <a:rPr b="0" lang="en-US" sz="4400" spc="-4" strike="noStrike">
                <a:solidFill>
                  <a:srgbClr val="ffffff"/>
                </a:solidFill>
                <a:uFill>
                  <a:solidFill>
                    <a:srgbClr val="ffffff"/>
                  </a:solidFill>
                </a:uFill>
                <a:latin typeface="Calibri Light"/>
              </a:rPr>
              <a:t>(Certificates)</a:t>
            </a:r>
            <a:endParaRPr b="0" lang="en-US" sz="1800" spc="-1" strike="noStrike">
              <a:solidFill>
                <a:srgbClr val="ffffff"/>
              </a:solidFill>
              <a:uFill>
                <a:solidFill>
                  <a:srgbClr val="ffffff"/>
                </a:solidFill>
              </a:uFill>
              <a:latin typeface="Calibri"/>
            </a:endParaRPr>
          </a:p>
        </p:txBody>
      </p:sp>
      <p:sp>
        <p:nvSpPr>
          <p:cNvPr id="912" name="CustomShape 2"/>
          <p:cNvSpPr/>
          <p:nvPr/>
        </p:nvSpPr>
        <p:spPr>
          <a:xfrm>
            <a:off x="2035080" y="1392120"/>
            <a:ext cx="4714560" cy="6150240"/>
          </a:xfrm>
          <a:prstGeom prst="rect">
            <a:avLst/>
          </a:prstGeom>
          <a:noFill/>
          <a:ln>
            <a:noFill/>
          </a:ln>
        </p:spPr>
        <p:style>
          <a:lnRef idx="0"/>
          <a:fillRef idx="0"/>
          <a:effectRef idx="0"/>
          <a:fontRef idx="minor"/>
        </p:style>
        <p:txBody>
          <a:bodyPr lIns="0" rIns="0" tIns="0" bIns="0"/>
          <a:p>
            <a:pPr marL="355680" indent="-342720">
              <a:lnSpc>
                <a:spcPts val="1351"/>
              </a:lnSpc>
            </a:pPr>
            <a:r>
              <a:rPr b="0" lang="en-US" sz="3200" spc="4" strike="noStrike">
                <a:solidFill>
                  <a:srgbClr val="ffffff"/>
                </a:solidFill>
                <a:uFill>
                  <a:solidFill>
                    <a:srgbClr val="ffffff"/>
                  </a:solidFill>
                </a:uFill>
                <a:latin typeface="Arial"/>
              </a:rPr>
              <a:t>•</a:t>
            </a:r>
            <a:r>
              <a:rPr b="0" lang="en-US" sz="3200" spc="4" strike="noStrike">
                <a:solidFill>
                  <a:srgbClr val="ffffff"/>
                </a:solidFill>
                <a:uFill>
                  <a:solidFill>
                    <a:srgbClr val="ffffff"/>
                  </a:solidFill>
                </a:uFill>
                <a:latin typeface="Arial"/>
              </a:rPr>
              <a:t>	</a:t>
            </a:r>
            <a:r>
              <a:rPr b="0" lang="en-US" sz="3200" spc="4" strike="noStrike">
                <a:solidFill>
                  <a:srgbClr val="ffffff"/>
                </a:solidFill>
                <a:uFill>
                  <a:solidFill>
                    <a:srgbClr val="ffffff"/>
                  </a:solidFill>
                </a:uFill>
                <a:latin typeface="DFKai-SB"/>
              </a:rPr>
              <a:t>數位憑證是一份經由</a:t>
            </a:r>
            <a:r>
              <a:rPr b="0" lang="en-US" sz="3200" spc="-18" strike="noStrike">
                <a:solidFill>
                  <a:srgbClr val="ffffff"/>
                </a:solidFill>
                <a:uFill>
                  <a:solidFill>
                    <a:srgbClr val="ffffff"/>
                  </a:solidFill>
                </a:uFill>
                <a:latin typeface="Arial"/>
              </a:rPr>
              <a:t>CA  </a:t>
            </a:r>
            <a:r>
              <a:rPr b="0" lang="en-US" sz="3200" spc="-4" strike="noStrike">
                <a:solidFill>
                  <a:srgbClr val="ffffff"/>
                </a:solidFill>
                <a:uFill>
                  <a:solidFill>
                    <a:srgbClr val="ffffff"/>
                  </a:solidFill>
                </a:uFill>
                <a:latin typeface="DFKai-SB"/>
              </a:rPr>
              <a:t>簽章的電子文件。</a:t>
            </a:r>
            <a:endParaRPr b="0" lang="en-US" sz="1800" spc="-1" strike="noStrike">
              <a:solidFill>
                <a:srgbClr val="ffffff"/>
              </a:solidFill>
              <a:uFill>
                <a:solidFill>
                  <a:srgbClr val="ffffff"/>
                </a:solidFill>
              </a:uFill>
              <a:latin typeface="Arial"/>
            </a:endParaRPr>
          </a:p>
          <a:p>
            <a:pPr marL="355680" indent="-342720">
              <a:lnSpc>
                <a:spcPts val="1351"/>
              </a:lnSpc>
            </a:pPr>
            <a:r>
              <a:rPr b="0" lang="en-US" sz="3200" spc="4" strike="noStrike">
                <a:solidFill>
                  <a:srgbClr val="ffffff"/>
                </a:solidFill>
                <a:uFill>
                  <a:solidFill>
                    <a:srgbClr val="ffffff"/>
                  </a:solidFill>
                </a:uFill>
                <a:latin typeface="Arial"/>
              </a:rPr>
              <a:t>•</a:t>
            </a:r>
            <a:r>
              <a:rPr b="0" lang="en-US" sz="3200" spc="4" strike="noStrike">
                <a:solidFill>
                  <a:srgbClr val="ffffff"/>
                </a:solidFill>
                <a:uFill>
                  <a:solidFill>
                    <a:srgbClr val="ffffff"/>
                  </a:solidFill>
                </a:uFill>
                <a:latin typeface="Arial"/>
              </a:rPr>
              <a:t>	</a:t>
            </a:r>
            <a:r>
              <a:rPr b="0" lang="en-US" sz="3200" spc="9" strike="noStrike">
                <a:solidFill>
                  <a:srgbClr val="ffffff"/>
                </a:solidFill>
                <a:uFill>
                  <a:solidFill>
                    <a:srgbClr val="ffffff"/>
                  </a:solidFill>
                </a:uFill>
                <a:latin typeface="DFKai-SB"/>
              </a:rPr>
              <a:t>用來證明公開金鑰和特  定的個人或單位</a:t>
            </a:r>
            <a:r>
              <a:rPr b="0" lang="en-US" sz="3200" spc="-94" strike="noStrike">
                <a:solidFill>
                  <a:srgbClr val="ffffff"/>
                </a:solidFill>
                <a:uFill>
                  <a:solidFill>
                    <a:srgbClr val="ffffff"/>
                  </a:solidFill>
                </a:uFill>
                <a:latin typeface="Arial"/>
              </a:rPr>
              <a:t>(</a:t>
            </a:r>
            <a:r>
              <a:rPr b="0" lang="en-US" sz="3200" spc="24" strike="noStrike">
                <a:solidFill>
                  <a:srgbClr val="ffffff"/>
                </a:solidFill>
                <a:uFill>
                  <a:solidFill>
                    <a:srgbClr val="ffffff"/>
                  </a:solidFill>
                </a:uFill>
                <a:latin typeface="DFKai-SB"/>
              </a:rPr>
              <a:t>擁有者</a:t>
            </a:r>
            <a:r>
              <a:rPr b="0" lang="en-US" sz="3200" spc="4" strike="noStrike">
                <a:solidFill>
                  <a:srgbClr val="ffffff"/>
                </a:solidFill>
                <a:uFill>
                  <a:solidFill>
                    <a:srgbClr val="ffffff"/>
                  </a:solidFill>
                </a:uFill>
                <a:latin typeface="Arial"/>
              </a:rPr>
              <a:t>)  </a:t>
            </a:r>
            <a:r>
              <a:rPr b="0" lang="en-US" sz="3200" spc="9" strike="noStrike">
                <a:solidFill>
                  <a:srgbClr val="ffffff"/>
                </a:solidFill>
                <a:uFill>
                  <a:solidFill>
                    <a:srgbClr val="ffffff"/>
                  </a:solidFill>
                </a:uFill>
                <a:latin typeface="DFKai-SB"/>
              </a:rPr>
              <a:t>的連繫關係。</a:t>
            </a:r>
            <a:endParaRPr b="0" lang="en-US" sz="1800" spc="-1" strike="noStrike">
              <a:solidFill>
                <a:srgbClr val="ffffff"/>
              </a:solidFill>
              <a:uFill>
                <a:solidFill>
                  <a:srgbClr val="ffffff"/>
                </a:solidFill>
              </a:uFill>
              <a:latin typeface="Arial"/>
            </a:endParaRPr>
          </a:p>
          <a:p>
            <a:pPr marL="12600" indent="-342720">
              <a:lnSpc>
                <a:spcPct val="100000"/>
              </a:lnSpc>
            </a:pPr>
            <a:r>
              <a:rPr b="0" lang="en-US" sz="3200" spc="4" strike="noStrike">
                <a:solidFill>
                  <a:srgbClr val="ffffff"/>
                </a:solidFill>
                <a:uFill>
                  <a:solidFill>
                    <a:srgbClr val="ffffff"/>
                  </a:solidFill>
                </a:uFill>
                <a:latin typeface="Arial"/>
              </a:rPr>
              <a:t>•</a:t>
            </a:r>
            <a:r>
              <a:rPr b="0" lang="en-US" sz="3200" spc="4" strike="noStrike">
                <a:solidFill>
                  <a:srgbClr val="ffffff"/>
                </a:solidFill>
                <a:uFill>
                  <a:solidFill>
                    <a:srgbClr val="ffffff"/>
                  </a:solidFill>
                </a:uFill>
                <a:latin typeface="Arial"/>
              </a:rPr>
              <a:t>	</a:t>
            </a:r>
            <a:r>
              <a:rPr b="0" lang="en-US" sz="3200" spc="9" strike="noStrike">
                <a:solidFill>
                  <a:srgbClr val="ffffff"/>
                </a:solidFill>
                <a:uFill>
                  <a:solidFill>
                    <a:srgbClr val="ffffff"/>
                  </a:solidFill>
                </a:uFill>
                <a:latin typeface="DFKai-SB"/>
              </a:rPr>
              <a:t>標準：</a:t>
            </a:r>
            <a:r>
              <a:rPr b="0" lang="en-US" sz="3200" spc="9" strike="noStrike">
                <a:solidFill>
                  <a:srgbClr val="ffffff"/>
                </a:solidFill>
                <a:uFill>
                  <a:solidFill>
                    <a:srgbClr val="ffffff"/>
                  </a:solidFill>
                </a:uFill>
                <a:latin typeface="Arial"/>
              </a:rPr>
              <a:t>ITU-T</a:t>
            </a:r>
            <a:r>
              <a:rPr b="0" lang="en-US" sz="3200" spc="-148" strike="noStrike">
                <a:solidFill>
                  <a:srgbClr val="ffffff"/>
                </a:solidFill>
                <a:uFill>
                  <a:solidFill>
                    <a:srgbClr val="ffffff"/>
                  </a:solidFill>
                </a:uFill>
                <a:latin typeface="Arial"/>
              </a:rPr>
              <a:t> </a:t>
            </a:r>
            <a:r>
              <a:rPr b="0" lang="en-US" sz="3200" spc="-4" strike="noStrike">
                <a:solidFill>
                  <a:srgbClr val="ffffff"/>
                </a:solidFill>
                <a:uFill>
                  <a:solidFill>
                    <a:srgbClr val="ffffff"/>
                  </a:solidFill>
                </a:uFill>
                <a:latin typeface="Arial"/>
              </a:rPr>
              <a:t>X.509</a:t>
            </a:r>
            <a:r>
              <a:rPr b="0" lang="en-US" sz="3200" spc="-4" strike="noStrike">
                <a:solidFill>
                  <a:srgbClr val="ffffff"/>
                </a:solidFill>
                <a:uFill>
                  <a:solidFill>
                    <a:srgbClr val="ffffff"/>
                  </a:solidFill>
                </a:uFill>
                <a:latin typeface="DFKai-SB"/>
              </a:rPr>
              <a:t>格式</a:t>
            </a:r>
            <a:endParaRPr b="0" lang="en-US" sz="1800" spc="-1" strike="noStrike">
              <a:solidFill>
                <a:srgbClr val="ffffff"/>
              </a:solidFill>
              <a:uFill>
                <a:solidFill>
                  <a:srgbClr val="ffffff"/>
                </a:solidFill>
              </a:uFill>
              <a:latin typeface="Arial"/>
            </a:endParaRPr>
          </a:p>
          <a:p>
            <a:pPr marL="355680" indent="-342720">
              <a:lnSpc>
                <a:spcPts val="1351"/>
              </a:lnSpc>
            </a:pPr>
            <a:r>
              <a:rPr b="0" lang="en-US" sz="3200" spc="4" strike="noStrike">
                <a:solidFill>
                  <a:srgbClr val="ffffff"/>
                </a:solidFill>
                <a:uFill>
                  <a:solidFill>
                    <a:srgbClr val="ffffff"/>
                  </a:solidFill>
                </a:uFill>
                <a:latin typeface="Arial"/>
              </a:rPr>
              <a:t>•</a:t>
            </a:r>
            <a:r>
              <a:rPr b="0" lang="en-US" sz="3200" spc="4" strike="noStrike">
                <a:solidFill>
                  <a:srgbClr val="ffffff"/>
                </a:solidFill>
                <a:uFill>
                  <a:solidFill>
                    <a:srgbClr val="ffffff"/>
                  </a:solidFill>
                </a:uFill>
                <a:latin typeface="Arial"/>
              </a:rPr>
              <a:t>	</a:t>
            </a:r>
            <a:r>
              <a:rPr b="0" lang="en-US" sz="3200" spc="9" strike="noStrike">
                <a:solidFill>
                  <a:srgbClr val="ffffff"/>
                </a:solidFill>
                <a:uFill>
                  <a:solidFill>
                    <a:srgbClr val="ffffff"/>
                  </a:solidFill>
                </a:uFill>
                <a:latin typeface="DFKai-SB"/>
              </a:rPr>
              <a:t>憑證內容包括使用者名  稱、公開金鑰、發證者  </a:t>
            </a:r>
            <a:r>
              <a:rPr b="0" lang="en-US" sz="3200" spc="4" strike="noStrike">
                <a:solidFill>
                  <a:srgbClr val="ffffff"/>
                </a:solidFill>
                <a:uFill>
                  <a:solidFill>
                    <a:srgbClr val="ffffff"/>
                  </a:solidFill>
                </a:uFill>
                <a:latin typeface="Arial"/>
              </a:rPr>
              <a:t>(issuer</a:t>
            </a:r>
            <a:r>
              <a:rPr b="0" lang="en-US" sz="3200" spc="-72" strike="noStrike">
                <a:solidFill>
                  <a:srgbClr val="ffffff"/>
                </a:solidFill>
                <a:uFill>
                  <a:solidFill>
                    <a:srgbClr val="ffffff"/>
                  </a:solidFill>
                </a:uFill>
                <a:latin typeface="Arial"/>
              </a:rPr>
              <a:t>)</a:t>
            </a:r>
            <a:r>
              <a:rPr b="0" lang="en-US" sz="3200" spc="4" strike="noStrike">
                <a:solidFill>
                  <a:srgbClr val="ffffff"/>
                </a:solidFill>
                <a:uFill>
                  <a:solidFill>
                    <a:srgbClr val="ffffff"/>
                  </a:solidFill>
                </a:uFill>
                <a:latin typeface="DFKai-SB"/>
              </a:rPr>
              <a:t>、生效和到期日  </a:t>
            </a:r>
            <a:r>
              <a:rPr b="0" lang="en-US" sz="3200" spc="-4" strike="noStrike">
                <a:solidFill>
                  <a:srgbClr val="ffffff"/>
                </a:solidFill>
                <a:uFill>
                  <a:solidFill>
                    <a:srgbClr val="ffffff"/>
                  </a:solidFill>
                </a:uFill>
                <a:latin typeface="DFKai-SB"/>
              </a:rPr>
              <a:t>期、擁有者</a:t>
            </a:r>
            <a:r>
              <a:rPr b="0" lang="en-US" sz="3200" spc="-4" strike="noStrike">
                <a:solidFill>
                  <a:srgbClr val="ffffff"/>
                </a:solidFill>
                <a:uFill>
                  <a:solidFill>
                    <a:srgbClr val="ffffff"/>
                  </a:solidFill>
                </a:uFill>
                <a:latin typeface="Arial"/>
              </a:rPr>
              <a:t>…</a:t>
            </a:r>
            <a:r>
              <a:rPr b="0" lang="en-US" sz="3200" spc="-4" strike="noStrike">
                <a:solidFill>
                  <a:srgbClr val="ffffff"/>
                </a:solidFill>
                <a:uFill>
                  <a:solidFill>
                    <a:srgbClr val="ffffff"/>
                  </a:solidFill>
                </a:uFill>
                <a:latin typeface="Arial"/>
              </a:rPr>
              <a:t>.</a:t>
            </a:r>
            <a:r>
              <a:rPr b="0" lang="en-US" sz="3200" spc="-4" strike="noStrike">
                <a:solidFill>
                  <a:srgbClr val="ffffff"/>
                </a:solidFill>
                <a:uFill>
                  <a:solidFill>
                    <a:srgbClr val="ffffff"/>
                  </a:solidFill>
                </a:uFill>
                <a:latin typeface="DFKai-SB"/>
              </a:rPr>
              <a:t>等資訊。</a:t>
            </a:r>
            <a:endParaRPr b="0" lang="en-US" sz="1800" spc="-1" strike="noStrike">
              <a:solidFill>
                <a:srgbClr val="ffffff"/>
              </a:solidFill>
              <a:uFill>
                <a:solidFill>
                  <a:srgbClr val="ffffff"/>
                </a:solidFill>
              </a:uFill>
              <a:latin typeface="Arial"/>
            </a:endParaRPr>
          </a:p>
        </p:txBody>
      </p:sp>
      <p:sp>
        <p:nvSpPr>
          <p:cNvPr id="913" name="CustomShape 3"/>
          <p:cNvSpPr/>
          <p:nvPr/>
        </p:nvSpPr>
        <p:spPr>
          <a:xfrm>
            <a:off x="7000920" y="1428840"/>
            <a:ext cx="3200040" cy="4476240"/>
          </a:xfrm>
          <a:custGeom>
            <a:avLst/>
            <a:gdLst/>
            <a:ahLst/>
            <a:rect l="l" t="t" r="r" b="b"/>
            <a:pathLst>
              <a:path w="3200400" h="4476750">
                <a:moveTo>
                  <a:pt x="3000375" y="0"/>
                </a:moveTo>
                <a:lnTo>
                  <a:pt x="600075" y="0"/>
                </a:lnTo>
                <a:lnTo>
                  <a:pt x="556004" y="5581"/>
                </a:lnTo>
                <a:lnTo>
                  <a:pt x="514599" y="21327"/>
                </a:lnTo>
                <a:lnTo>
                  <a:pt x="477360" y="45736"/>
                </a:lnTo>
                <a:lnTo>
                  <a:pt x="445786" y="77310"/>
                </a:lnTo>
                <a:lnTo>
                  <a:pt x="421377" y="114549"/>
                </a:lnTo>
                <a:lnTo>
                  <a:pt x="405631" y="155954"/>
                </a:lnTo>
                <a:lnTo>
                  <a:pt x="400050" y="200025"/>
                </a:lnTo>
                <a:lnTo>
                  <a:pt x="400050" y="4076700"/>
                </a:lnTo>
                <a:lnTo>
                  <a:pt x="200025" y="4076700"/>
                </a:lnTo>
                <a:lnTo>
                  <a:pt x="155954" y="4081781"/>
                </a:lnTo>
                <a:lnTo>
                  <a:pt x="114549" y="4096360"/>
                </a:lnTo>
                <a:lnTo>
                  <a:pt x="77310" y="4119437"/>
                </a:lnTo>
                <a:lnTo>
                  <a:pt x="45736" y="4150011"/>
                </a:lnTo>
                <a:lnTo>
                  <a:pt x="21327" y="4187084"/>
                </a:lnTo>
                <a:lnTo>
                  <a:pt x="5581" y="4229655"/>
                </a:lnTo>
                <a:lnTo>
                  <a:pt x="0" y="4276725"/>
                </a:lnTo>
                <a:lnTo>
                  <a:pt x="5581" y="4320795"/>
                </a:lnTo>
                <a:lnTo>
                  <a:pt x="21327" y="4362200"/>
                </a:lnTo>
                <a:lnTo>
                  <a:pt x="45736" y="4399439"/>
                </a:lnTo>
                <a:lnTo>
                  <a:pt x="77310" y="4431013"/>
                </a:lnTo>
                <a:lnTo>
                  <a:pt x="114549" y="4455422"/>
                </a:lnTo>
                <a:lnTo>
                  <a:pt x="155954" y="4471168"/>
                </a:lnTo>
                <a:lnTo>
                  <a:pt x="200025" y="4476750"/>
                </a:lnTo>
                <a:lnTo>
                  <a:pt x="2600325" y="4476750"/>
                </a:lnTo>
                <a:lnTo>
                  <a:pt x="2647394" y="4471168"/>
                </a:lnTo>
                <a:lnTo>
                  <a:pt x="2689965" y="4455422"/>
                </a:lnTo>
                <a:lnTo>
                  <a:pt x="2727038" y="4431013"/>
                </a:lnTo>
                <a:lnTo>
                  <a:pt x="2757612" y="4399439"/>
                </a:lnTo>
                <a:lnTo>
                  <a:pt x="2780689" y="4362200"/>
                </a:lnTo>
                <a:lnTo>
                  <a:pt x="2795268" y="4320795"/>
                </a:lnTo>
                <a:lnTo>
                  <a:pt x="2800350" y="4276725"/>
                </a:lnTo>
                <a:lnTo>
                  <a:pt x="2800350" y="400050"/>
                </a:lnTo>
                <a:lnTo>
                  <a:pt x="3000375" y="400050"/>
                </a:lnTo>
                <a:lnTo>
                  <a:pt x="3047444" y="394968"/>
                </a:lnTo>
                <a:lnTo>
                  <a:pt x="3090015" y="380389"/>
                </a:lnTo>
                <a:lnTo>
                  <a:pt x="3127088" y="357312"/>
                </a:lnTo>
                <a:lnTo>
                  <a:pt x="3157662" y="326738"/>
                </a:lnTo>
                <a:lnTo>
                  <a:pt x="3180739" y="289665"/>
                </a:lnTo>
                <a:lnTo>
                  <a:pt x="3195318" y="247094"/>
                </a:lnTo>
                <a:lnTo>
                  <a:pt x="3200400" y="200025"/>
                </a:lnTo>
                <a:lnTo>
                  <a:pt x="3195318" y="155954"/>
                </a:lnTo>
                <a:lnTo>
                  <a:pt x="3180739" y="114549"/>
                </a:lnTo>
                <a:lnTo>
                  <a:pt x="3157662" y="77310"/>
                </a:lnTo>
                <a:lnTo>
                  <a:pt x="3127088" y="45736"/>
                </a:lnTo>
                <a:lnTo>
                  <a:pt x="3090015" y="21327"/>
                </a:lnTo>
                <a:lnTo>
                  <a:pt x="3047444" y="5581"/>
                </a:lnTo>
                <a:lnTo>
                  <a:pt x="3000375" y="0"/>
                </a:lnTo>
                <a:close/>
              </a:path>
            </a:pathLst>
          </a:custGeom>
          <a:solidFill>
            <a:srgbClr val="e8e8ff"/>
          </a:solidFill>
          <a:ln>
            <a:noFill/>
          </a:ln>
        </p:spPr>
        <p:style>
          <a:lnRef idx="0"/>
          <a:fillRef idx="0"/>
          <a:effectRef idx="0"/>
          <a:fontRef idx="minor"/>
        </p:style>
      </p:sp>
      <p:sp>
        <p:nvSpPr>
          <p:cNvPr id="914" name="CustomShape 4"/>
          <p:cNvSpPr/>
          <p:nvPr/>
        </p:nvSpPr>
        <p:spPr>
          <a:xfrm>
            <a:off x="7505640" y="1628640"/>
            <a:ext cx="294840" cy="199800"/>
          </a:xfrm>
          <a:custGeom>
            <a:avLst/>
            <a:gdLst/>
            <a:ahLst/>
            <a:rect l="l" t="t" r="r" b="b"/>
            <a:pathLst>
              <a:path w="295275" h="200025">
                <a:moveTo>
                  <a:pt x="295275" y="0"/>
                </a:moveTo>
                <a:lnTo>
                  <a:pt x="95250" y="0"/>
                </a:lnTo>
                <a:lnTo>
                  <a:pt x="56257" y="8334"/>
                </a:lnTo>
                <a:lnTo>
                  <a:pt x="26193" y="30956"/>
                </a:lnTo>
                <a:lnTo>
                  <a:pt x="6846" y="64293"/>
                </a:lnTo>
                <a:lnTo>
                  <a:pt x="0" y="104775"/>
                </a:lnTo>
                <a:lnTo>
                  <a:pt x="6846" y="143767"/>
                </a:lnTo>
                <a:lnTo>
                  <a:pt x="26193" y="173831"/>
                </a:lnTo>
                <a:lnTo>
                  <a:pt x="56257" y="193178"/>
                </a:lnTo>
                <a:lnTo>
                  <a:pt x="95250" y="200025"/>
                </a:lnTo>
                <a:lnTo>
                  <a:pt x="142319" y="194943"/>
                </a:lnTo>
                <a:lnTo>
                  <a:pt x="184890" y="180364"/>
                </a:lnTo>
                <a:lnTo>
                  <a:pt x="221963" y="157287"/>
                </a:lnTo>
                <a:lnTo>
                  <a:pt x="252537" y="126713"/>
                </a:lnTo>
                <a:lnTo>
                  <a:pt x="275614" y="89640"/>
                </a:lnTo>
                <a:lnTo>
                  <a:pt x="290193" y="47069"/>
                </a:lnTo>
                <a:lnTo>
                  <a:pt x="295275" y="0"/>
                </a:lnTo>
                <a:close/>
              </a:path>
            </a:pathLst>
          </a:custGeom>
          <a:solidFill>
            <a:srgbClr val="bcbccc"/>
          </a:solidFill>
          <a:ln>
            <a:noFill/>
          </a:ln>
        </p:spPr>
        <p:style>
          <a:lnRef idx="0"/>
          <a:fillRef idx="0"/>
          <a:effectRef idx="0"/>
          <a:fontRef idx="minor"/>
        </p:style>
      </p:sp>
      <p:sp>
        <p:nvSpPr>
          <p:cNvPr id="915" name="CustomShape 5"/>
          <p:cNvSpPr/>
          <p:nvPr/>
        </p:nvSpPr>
        <p:spPr>
          <a:xfrm>
            <a:off x="7000920" y="5505480"/>
            <a:ext cx="399600" cy="399600"/>
          </a:xfrm>
          <a:custGeom>
            <a:avLst/>
            <a:gdLst/>
            <a:ahLst/>
            <a:rect l="l" t="t" r="r" b="b"/>
            <a:pathLst>
              <a:path w="400050" h="400050">
                <a:moveTo>
                  <a:pt x="200025" y="0"/>
                </a:moveTo>
                <a:lnTo>
                  <a:pt x="155954" y="5081"/>
                </a:lnTo>
                <a:lnTo>
                  <a:pt x="114549" y="19660"/>
                </a:lnTo>
                <a:lnTo>
                  <a:pt x="77310" y="42737"/>
                </a:lnTo>
                <a:lnTo>
                  <a:pt x="45736" y="73311"/>
                </a:lnTo>
                <a:lnTo>
                  <a:pt x="21327" y="110384"/>
                </a:lnTo>
                <a:lnTo>
                  <a:pt x="5581" y="152955"/>
                </a:lnTo>
                <a:lnTo>
                  <a:pt x="0" y="200025"/>
                </a:lnTo>
                <a:lnTo>
                  <a:pt x="5581" y="244095"/>
                </a:lnTo>
                <a:lnTo>
                  <a:pt x="21327" y="285500"/>
                </a:lnTo>
                <a:lnTo>
                  <a:pt x="45736" y="322739"/>
                </a:lnTo>
                <a:lnTo>
                  <a:pt x="77310" y="354313"/>
                </a:lnTo>
                <a:lnTo>
                  <a:pt x="114549" y="378722"/>
                </a:lnTo>
                <a:lnTo>
                  <a:pt x="155954" y="394468"/>
                </a:lnTo>
                <a:lnTo>
                  <a:pt x="200025" y="400050"/>
                </a:lnTo>
                <a:lnTo>
                  <a:pt x="247094" y="394468"/>
                </a:lnTo>
                <a:lnTo>
                  <a:pt x="289665" y="378722"/>
                </a:lnTo>
                <a:lnTo>
                  <a:pt x="326738" y="354313"/>
                </a:lnTo>
                <a:lnTo>
                  <a:pt x="357312" y="322739"/>
                </a:lnTo>
                <a:lnTo>
                  <a:pt x="380389" y="285500"/>
                </a:lnTo>
                <a:lnTo>
                  <a:pt x="394968" y="244095"/>
                </a:lnTo>
                <a:lnTo>
                  <a:pt x="400050" y="200025"/>
                </a:lnTo>
                <a:lnTo>
                  <a:pt x="200025" y="200025"/>
                </a:lnTo>
                <a:lnTo>
                  <a:pt x="240506" y="191690"/>
                </a:lnTo>
                <a:lnTo>
                  <a:pt x="273843" y="169068"/>
                </a:lnTo>
                <a:lnTo>
                  <a:pt x="296465" y="135731"/>
                </a:lnTo>
                <a:lnTo>
                  <a:pt x="304800" y="95250"/>
                </a:lnTo>
                <a:lnTo>
                  <a:pt x="296465" y="56257"/>
                </a:lnTo>
                <a:lnTo>
                  <a:pt x="273843" y="26193"/>
                </a:lnTo>
                <a:lnTo>
                  <a:pt x="240506" y="6846"/>
                </a:lnTo>
                <a:lnTo>
                  <a:pt x="200025" y="0"/>
                </a:lnTo>
                <a:close/>
              </a:path>
            </a:pathLst>
          </a:custGeom>
          <a:solidFill>
            <a:srgbClr val="bcbccc"/>
          </a:solidFill>
          <a:ln>
            <a:noFill/>
          </a:ln>
        </p:spPr>
        <p:style>
          <a:lnRef idx="0"/>
          <a:fillRef idx="0"/>
          <a:effectRef idx="0"/>
          <a:fontRef idx="minor"/>
        </p:style>
      </p:sp>
      <p:sp>
        <p:nvSpPr>
          <p:cNvPr id="916" name="CustomShape 6"/>
          <p:cNvSpPr/>
          <p:nvPr/>
        </p:nvSpPr>
        <p:spPr>
          <a:xfrm>
            <a:off x="7000920" y="1428840"/>
            <a:ext cx="3200040" cy="4476240"/>
          </a:xfrm>
          <a:custGeom>
            <a:avLst/>
            <a:gdLst/>
            <a:ahLst/>
            <a:rect l="l" t="t" r="r" b="b"/>
            <a:pathLst>
              <a:path w="3200400" h="4476750">
                <a:moveTo>
                  <a:pt x="600075" y="0"/>
                </a:moveTo>
                <a:lnTo>
                  <a:pt x="556004" y="5581"/>
                </a:lnTo>
                <a:lnTo>
                  <a:pt x="514599" y="21327"/>
                </a:lnTo>
                <a:lnTo>
                  <a:pt x="477360" y="45736"/>
                </a:lnTo>
                <a:lnTo>
                  <a:pt x="445786" y="77310"/>
                </a:lnTo>
                <a:lnTo>
                  <a:pt x="421377" y="114549"/>
                </a:lnTo>
                <a:lnTo>
                  <a:pt x="405631" y="155954"/>
                </a:lnTo>
                <a:lnTo>
                  <a:pt x="400050" y="200025"/>
                </a:lnTo>
                <a:lnTo>
                  <a:pt x="400050" y="4076700"/>
                </a:lnTo>
                <a:lnTo>
                  <a:pt x="200025" y="4076700"/>
                </a:lnTo>
                <a:lnTo>
                  <a:pt x="155954" y="4081781"/>
                </a:lnTo>
                <a:lnTo>
                  <a:pt x="114549" y="4096360"/>
                </a:lnTo>
                <a:lnTo>
                  <a:pt x="77310" y="4119437"/>
                </a:lnTo>
                <a:lnTo>
                  <a:pt x="45736" y="4150011"/>
                </a:lnTo>
                <a:lnTo>
                  <a:pt x="21327" y="4187084"/>
                </a:lnTo>
                <a:lnTo>
                  <a:pt x="5581" y="4229655"/>
                </a:lnTo>
                <a:lnTo>
                  <a:pt x="0" y="4276725"/>
                </a:lnTo>
                <a:lnTo>
                  <a:pt x="5581" y="4320795"/>
                </a:lnTo>
                <a:lnTo>
                  <a:pt x="21327" y="4362200"/>
                </a:lnTo>
                <a:lnTo>
                  <a:pt x="45736" y="4399439"/>
                </a:lnTo>
                <a:lnTo>
                  <a:pt x="77310" y="4431013"/>
                </a:lnTo>
                <a:lnTo>
                  <a:pt x="114549" y="4455422"/>
                </a:lnTo>
                <a:lnTo>
                  <a:pt x="155954" y="4471168"/>
                </a:lnTo>
                <a:lnTo>
                  <a:pt x="200025" y="4476750"/>
                </a:lnTo>
                <a:lnTo>
                  <a:pt x="2600325" y="4476750"/>
                </a:lnTo>
                <a:lnTo>
                  <a:pt x="2647394" y="4471168"/>
                </a:lnTo>
                <a:lnTo>
                  <a:pt x="2689965" y="4455422"/>
                </a:lnTo>
                <a:lnTo>
                  <a:pt x="2727038" y="4431013"/>
                </a:lnTo>
                <a:lnTo>
                  <a:pt x="2757612" y="4399439"/>
                </a:lnTo>
                <a:lnTo>
                  <a:pt x="2780689" y="4362200"/>
                </a:lnTo>
                <a:lnTo>
                  <a:pt x="2795268" y="4320795"/>
                </a:lnTo>
                <a:lnTo>
                  <a:pt x="2800350" y="4276725"/>
                </a:lnTo>
                <a:lnTo>
                  <a:pt x="2800350" y="400050"/>
                </a:lnTo>
                <a:lnTo>
                  <a:pt x="3000375" y="400050"/>
                </a:lnTo>
                <a:lnTo>
                  <a:pt x="3047444" y="394968"/>
                </a:lnTo>
                <a:lnTo>
                  <a:pt x="3090015" y="380389"/>
                </a:lnTo>
                <a:lnTo>
                  <a:pt x="3127088" y="357312"/>
                </a:lnTo>
                <a:lnTo>
                  <a:pt x="3157662" y="326738"/>
                </a:lnTo>
                <a:lnTo>
                  <a:pt x="3180739" y="289665"/>
                </a:lnTo>
                <a:lnTo>
                  <a:pt x="3195318" y="247094"/>
                </a:lnTo>
                <a:lnTo>
                  <a:pt x="3200400" y="200025"/>
                </a:lnTo>
                <a:lnTo>
                  <a:pt x="3195318" y="155954"/>
                </a:lnTo>
                <a:lnTo>
                  <a:pt x="3180739" y="114549"/>
                </a:lnTo>
                <a:lnTo>
                  <a:pt x="3157662" y="77310"/>
                </a:lnTo>
                <a:lnTo>
                  <a:pt x="3127088" y="45736"/>
                </a:lnTo>
                <a:lnTo>
                  <a:pt x="3090015" y="21327"/>
                </a:lnTo>
                <a:lnTo>
                  <a:pt x="3047444" y="5581"/>
                </a:lnTo>
                <a:lnTo>
                  <a:pt x="3000375" y="0"/>
                </a:lnTo>
                <a:lnTo>
                  <a:pt x="600075" y="0"/>
                </a:lnTo>
                <a:close/>
              </a:path>
            </a:pathLst>
          </a:custGeom>
          <a:noFill/>
          <a:ln w="28440">
            <a:solidFill>
              <a:srgbClr val="800000"/>
            </a:solidFill>
            <a:round/>
          </a:ln>
        </p:spPr>
        <p:style>
          <a:lnRef idx="0"/>
          <a:fillRef idx="0"/>
          <a:effectRef idx="0"/>
          <a:fontRef idx="minor"/>
        </p:style>
      </p:sp>
      <p:sp>
        <p:nvSpPr>
          <p:cNvPr id="917" name="CustomShape 7"/>
          <p:cNvSpPr/>
          <p:nvPr/>
        </p:nvSpPr>
        <p:spPr>
          <a:xfrm>
            <a:off x="7505640" y="1428840"/>
            <a:ext cx="294840" cy="399600"/>
          </a:xfrm>
          <a:custGeom>
            <a:avLst/>
            <a:gdLst/>
            <a:ahLst/>
            <a:rect l="l" t="t" r="r" b="b"/>
            <a:pathLst>
              <a:path w="295275" h="400050">
                <a:moveTo>
                  <a:pt x="95250" y="0"/>
                </a:moveTo>
                <a:lnTo>
                  <a:pt x="142319" y="5581"/>
                </a:lnTo>
                <a:lnTo>
                  <a:pt x="184890" y="21327"/>
                </a:lnTo>
                <a:lnTo>
                  <a:pt x="221963" y="45736"/>
                </a:lnTo>
                <a:lnTo>
                  <a:pt x="252537" y="77310"/>
                </a:lnTo>
                <a:lnTo>
                  <a:pt x="275614" y="114549"/>
                </a:lnTo>
                <a:lnTo>
                  <a:pt x="290193" y="155954"/>
                </a:lnTo>
                <a:lnTo>
                  <a:pt x="295275" y="200025"/>
                </a:lnTo>
                <a:lnTo>
                  <a:pt x="290193" y="247094"/>
                </a:lnTo>
                <a:lnTo>
                  <a:pt x="275614" y="289665"/>
                </a:lnTo>
                <a:lnTo>
                  <a:pt x="252537" y="326738"/>
                </a:lnTo>
                <a:lnTo>
                  <a:pt x="221963" y="357312"/>
                </a:lnTo>
                <a:lnTo>
                  <a:pt x="184890" y="380389"/>
                </a:lnTo>
                <a:lnTo>
                  <a:pt x="142319" y="394968"/>
                </a:lnTo>
                <a:lnTo>
                  <a:pt x="95250" y="400050"/>
                </a:lnTo>
                <a:lnTo>
                  <a:pt x="56257" y="393203"/>
                </a:lnTo>
                <a:lnTo>
                  <a:pt x="26193" y="373856"/>
                </a:lnTo>
                <a:lnTo>
                  <a:pt x="6846" y="343792"/>
                </a:lnTo>
                <a:lnTo>
                  <a:pt x="0" y="304800"/>
                </a:lnTo>
                <a:lnTo>
                  <a:pt x="6846" y="264318"/>
                </a:lnTo>
                <a:lnTo>
                  <a:pt x="26193" y="230981"/>
                </a:lnTo>
                <a:lnTo>
                  <a:pt x="56257" y="208359"/>
                </a:lnTo>
                <a:lnTo>
                  <a:pt x="95250" y="200025"/>
                </a:lnTo>
                <a:lnTo>
                  <a:pt x="295275" y="200025"/>
                </a:lnTo>
              </a:path>
            </a:pathLst>
          </a:custGeom>
          <a:noFill/>
          <a:ln w="28440">
            <a:solidFill>
              <a:srgbClr val="800000"/>
            </a:solidFill>
            <a:round/>
          </a:ln>
        </p:spPr>
        <p:style>
          <a:lnRef idx="0"/>
          <a:fillRef idx="0"/>
          <a:effectRef idx="0"/>
          <a:fontRef idx="minor"/>
        </p:style>
      </p:sp>
      <p:sp>
        <p:nvSpPr>
          <p:cNvPr id="918" name="CustomShape 8"/>
          <p:cNvSpPr/>
          <p:nvPr/>
        </p:nvSpPr>
        <p:spPr>
          <a:xfrm>
            <a:off x="7601040" y="1828800"/>
            <a:ext cx="2199960" cy="360"/>
          </a:xfrm>
          <a:custGeom>
            <a:avLst/>
            <a:gdLst/>
            <a:ahLst/>
            <a:rect l="l" t="t" r="r" b="b"/>
            <a:pathLst>
              <a:path w="2200275" h="0">
                <a:moveTo>
                  <a:pt x="0" y="0"/>
                </a:moveTo>
                <a:lnTo>
                  <a:pt x="2200275" y="0"/>
                </a:lnTo>
              </a:path>
            </a:pathLst>
          </a:custGeom>
          <a:noFill/>
          <a:ln w="28440">
            <a:solidFill>
              <a:srgbClr val="800000"/>
            </a:solidFill>
            <a:round/>
          </a:ln>
        </p:spPr>
        <p:style>
          <a:lnRef idx="0"/>
          <a:fillRef idx="0"/>
          <a:effectRef idx="0"/>
          <a:fontRef idx="minor"/>
        </p:style>
      </p:sp>
      <p:sp>
        <p:nvSpPr>
          <p:cNvPr id="919" name="CustomShape 9"/>
          <p:cNvSpPr/>
          <p:nvPr/>
        </p:nvSpPr>
        <p:spPr>
          <a:xfrm>
            <a:off x="7201080" y="5505480"/>
            <a:ext cx="199800" cy="399600"/>
          </a:xfrm>
          <a:custGeom>
            <a:avLst/>
            <a:gdLst/>
            <a:ahLst/>
            <a:rect l="l" t="t" r="r" b="b"/>
            <a:pathLst>
              <a:path w="200025" h="400050">
                <a:moveTo>
                  <a:pt x="0" y="400050"/>
                </a:moveTo>
                <a:lnTo>
                  <a:pt x="47069" y="394468"/>
                </a:lnTo>
                <a:lnTo>
                  <a:pt x="89640" y="378722"/>
                </a:lnTo>
                <a:lnTo>
                  <a:pt x="126713" y="354313"/>
                </a:lnTo>
                <a:lnTo>
                  <a:pt x="157287" y="322739"/>
                </a:lnTo>
                <a:lnTo>
                  <a:pt x="180364" y="285500"/>
                </a:lnTo>
                <a:lnTo>
                  <a:pt x="194943" y="244095"/>
                </a:lnTo>
                <a:lnTo>
                  <a:pt x="200025" y="200025"/>
                </a:lnTo>
                <a:lnTo>
                  <a:pt x="200025" y="0"/>
                </a:lnTo>
              </a:path>
            </a:pathLst>
          </a:custGeom>
          <a:noFill/>
          <a:ln w="28440">
            <a:solidFill>
              <a:srgbClr val="800000"/>
            </a:solidFill>
            <a:round/>
          </a:ln>
        </p:spPr>
        <p:style>
          <a:lnRef idx="0"/>
          <a:fillRef idx="0"/>
          <a:effectRef idx="0"/>
          <a:fontRef idx="minor"/>
        </p:style>
      </p:sp>
      <p:sp>
        <p:nvSpPr>
          <p:cNvPr id="920" name="CustomShape 10"/>
          <p:cNvSpPr/>
          <p:nvPr/>
        </p:nvSpPr>
        <p:spPr>
          <a:xfrm>
            <a:off x="7201080" y="5505480"/>
            <a:ext cx="199800" cy="199800"/>
          </a:xfrm>
          <a:custGeom>
            <a:avLst/>
            <a:gdLst/>
            <a:ahLst/>
            <a:rect l="l" t="t" r="r" b="b"/>
            <a:pathLst>
              <a:path w="200025" h="200025">
                <a:moveTo>
                  <a:pt x="0" y="0"/>
                </a:moveTo>
                <a:lnTo>
                  <a:pt x="40481" y="6846"/>
                </a:lnTo>
                <a:lnTo>
                  <a:pt x="73818" y="26193"/>
                </a:lnTo>
                <a:lnTo>
                  <a:pt x="96440" y="56257"/>
                </a:lnTo>
                <a:lnTo>
                  <a:pt x="104775" y="95250"/>
                </a:lnTo>
                <a:lnTo>
                  <a:pt x="96440" y="135731"/>
                </a:lnTo>
                <a:lnTo>
                  <a:pt x="73818" y="169068"/>
                </a:lnTo>
                <a:lnTo>
                  <a:pt x="40481" y="191690"/>
                </a:lnTo>
                <a:lnTo>
                  <a:pt x="0" y="200025"/>
                </a:lnTo>
                <a:lnTo>
                  <a:pt x="200025" y="200025"/>
                </a:lnTo>
              </a:path>
            </a:pathLst>
          </a:custGeom>
          <a:noFill/>
          <a:ln w="28440">
            <a:solidFill>
              <a:srgbClr val="800000"/>
            </a:solidFill>
            <a:round/>
          </a:ln>
        </p:spPr>
        <p:style>
          <a:lnRef idx="0"/>
          <a:fillRef idx="0"/>
          <a:effectRef idx="0"/>
          <a:fontRef idx="minor"/>
        </p:style>
      </p:sp>
      <p:sp>
        <p:nvSpPr>
          <p:cNvPr id="921" name="CustomShape 11"/>
          <p:cNvSpPr/>
          <p:nvPr/>
        </p:nvSpPr>
        <p:spPr>
          <a:xfrm>
            <a:off x="7531200" y="2289600"/>
            <a:ext cx="2139480" cy="2950920"/>
          </a:xfrm>
          <a:prstGeom prst="rect">
            <a:avLst/>
          </a:prstGeom>
          <a:noFill/>
          <a:ln>
            <a:noFill/>
          </a:ln>
        </p:spPr>
        <p:style>
          <a:lnRef idx="0"/>
          <a:fillRef idx="0"/>
          <a:effectRef idx="0"/>
          <a:fontRef idx="minor"/>
        </p:style>
        <p:txBody>
          <a:bodyPr lIns="0" rIns="0" tIns="0" bIns="0"/>
          <a:p>
            <a:pPr marL="41400" indent="485640">
              <a:lnSpc>
                <a:spcPct val="101000"/>
              </a:lnSpc>
            </a:pPr>
            <a:r>
              <a:rPr b="1" lang="en-US" sz="2400" spc="-4" strike="noStrike">
                <a:solidFill>
                  <a:srgbClr val="ff0000"/>
                </a:solidFill>
                <a:uFill>
                  <a:solidFill>
                    <a:srgbClr val="ffffff"/>
                  </a:solidFill>
                </a:uFill>
                <a:latin typeface="Arial"/>
              </a:rPr>
              <a:t>version  Serial</a:t>
            </a:r>
            <a:r>
              <a:rPr b="1" lang="en-US" sz="2400" spc="-63" strike="noStrike">
                <a:solidFill>
                  <a:srgbClr val="ff0000"/>
                </a:solidFill>
                <a:uFill>
                  <a:solidFill>
                    <a:srgbClr val="ffffff"/>
                  </a:solidFill>
                </a:uFill>
                <a:latin typeface="Arial"/>
              </a:rPr>
              <a:t> </a:t>
            </a:r>
            <a:r>
              <a:rPr b="1" lang="en-US" sz="2400" spc="-9" strike="noStrike">
                <a:solidFill>
                  <a:srgbClr val="ff0000"/>
                </a:solidFill>
                <a:uFill>
                  <a:solidFill>
                    <a:srgbClr val="ffffff"/>
                  </a:solidFill>
                </a:uFill>
                <a:latin typeface="Arial"/>
              </a:rPr>
              <a:t>Number</a:t>
            </a:r>
            <a:endParaRPr b="0" lang="en-US" sz="1800" spc="-1" strike="noStrike">
              <a:solidFill>
                <a:srgbClr val="ffffff"/>
              </a:solidFill>
              <a:uFill>
                <a:solidFill>
                  <a:srgbClr val="ffffff"/>
                </a:solidFill>
              </a:uFill>
              <a:latin typeface="Arial"/>
            </a:endParaRPr>
          </a:p>
          <a:p>
            <a:pPr marL="298440" indent="-9720" algn="ctr">
              <a:lnSpc>
                <a:spcPts val="1005"/>
              </a:lnSpc>
            </a:pPr>
            <a:r>
              <a:rPr b="1" lang="en-US" sz="2400" spc="-4" strike="noStrike">
                <a:solidFill>
                  <a:srgbClr val="ff0000"/>
                </a:solidFill>
                <a:uFill>
                  <a:solidFill>
                    <a:srgbClr val="ffffff"/>
                  </a:solidFill>
                </a:uFill>
                <a:latin typeface="Arial"/>
              </a:rPr>
              <a:t>Subject  </a:t>
            </a:r>
            <a:r>
              <a:rPr b="1" lang="en-US" sz="2400" spc="-9" strike="noStrike">
                <a:solidFill>
                  <a:srgbClr val="ff0000"/>
                </a:solidFill>
                <a:uFill>
                  <a:solidFill>
                    <a:srgbClr val="ffffff"/>
                  </a:solidFill>
                </a:uFill>
                <a:latin typeface="Arial"/>
              </a:rPr>
              <a:t>Issuer</a:t>
            </a:r>
            <a:endParaRPr b="0" lang="en-US" sz="1800" spc="-1" strike="noStrike">
              <a:solidFill>
                <a:srgbClr val="ffffff"/>
              </a:solidFill>
              <a:uFill>
                <a:solidFill>
                  <a:srgbClr val="ffffff"/>
                </a:solidFill>
              </a:uFill>
              <a:latin typeface="Arial"/>
            </a:endParaRPr>
          </a:p>
          <a:p>
            <a:pPr marL="12600" indent="28440" algn="ctr">
              <a:lnSpc>
                <a:spcPts val="1005"/>
              </a:lnSpc>
            </a:pPr>
            <a:r>
              <a:rPr b="1" lang="en-US" sz="2400" spc="4" strike="noStrike">
                <a:solidFill>
                  <a:srgbClr val="ff0000"/>
                </a:solidFill>
                <a:uFill>
                  <a:solidFill>
                    <a:srgbClr val="ffffff"/>
                  </a:solidFill>
                </a:uFill>
                <a:latin typeface="Arial"/>
              </a:rPr>
              <a:t>Public Key  </a:t>
            </a:r>
            <a:r>
              <a:rPr b="1" lang="en-US" sz="2400" spc="-4" strike="noStrike">
                <a:solidFill>
                  <a:srgbClr val="ff0000"/>
                </a:solidFill>
                <a:uFill>
                  <a:solidFill>
                    <a:srgbClr val="ffffff"/>
                  </a:solidFill>
                </a:uFill>
                <a:latin typeface="Arial"/>
              </a:rPr>
              <a:t>Validity</a:t>
            </a:r>
            <a:r>
              <a:rPr b="1" lang="en-US" sz="2400" spc="-58" strike="noStrike">
                <a:solidFill>
                  <a:srgbClr val="ff0000"/>
                </a:solidFill>
                <a:uFill>
                  <a:solidFill>
                    <a:srgbClr val="ffffff"/>
                  </a:solidFill>
                </a:uFill>
                <a:latin typeface="Arial"/>
              </a:rPr>
              <a:t> </a:t>
            </a:r>
            <a:r>
              <a:rPr b="1" lang="en-US" sz="2400" spc="-9" strike="noStrike">
                <a:solidFill>
                  <a:srgbClr val="ff0000"/>
                </a:solidFill>
                <a:uFill>
                  <a:solidFill>
                    <a:srgbClr val="ffffff"/>
                  </a:solidFill>
                </a:uFill>
                <a:latin typeface="Arial"/>
              </a:rPr>
              <a:t>Period  </a:t>
            </a:r>
            <a:r>
              <a:rPr b="1" lang="en-US" sz="2400" spc="-12" strike="noStrike">
                <a:solidFill>
                  <a:srgbClr val="ff0000"/>
                </a:solidFill>
                <a:uFill>
                  <a:solidFill>
                    <a:srgbClr val="ffffff"/>
                  </a:solidFill>
                </a:uFill>
                <a:latin typeface="Arial"/>
              </a:rPr>
              <a:t>Extensions</a:t>
            </a:r>
            <a:endParaRPr b="0" lang="en-US" sz="1800" spc="-1" strike="noStrike">
              <a:solidFill>
                <a:srgbClr val="ffffff"/>
              </a:solidFill>
              <a:uFill>
                <a:solidFill>
                  <a:srgbClr val="ffffff"/>
                </a:solidFill>
              </a:uFill>
              <a:latin typeface="Arial"/>
            </a:endParaRPr>
          </a:p>
          <a:p>
            <a:pPr marL="9000" indent="28440" algn="ctr">
              <a:lnSpc>
                <a:spcPts val="1000"/>
              </a:lnSpc>
            </a:pPr>
            <a:r>
              <a:rPr b="1" lang="en-US" sz="2400" spc="-4" strike="noStrike">
                <a:solidFill>
                  <a:srgbClr val="ff0000"/>
                </a:solidFill>
                <a:uFill>
                  <a:solidFill>
                    <a:srgbClr val="ffffff"/>
                  </a:solidFill>
                </a:uFill>
                <a:latin typeface="Arial"/>
              </a:rPr>
              <a:t>CA</a:t>
            </a:r>
            <a:r>
              <a:rPr b="1" lang="en-US" sz="2400" spc="-43" strike="noStrike">
                <a:solidFill>
                  <a:srgbClr val="ff0000"/>
                </a:solidFill>
                <a:uFill>
                  <a:solidFill>
                    <a:srgbClr val="ffffff"/>
                  </a:solidFill>
                </a:uFill>
                <a:latin typeface="Arial"/>
              </a:rPr>
              <a:t> </a:t>
            </a:r>
            <a:r>
              <a:rPr b="1" lang="en-US" sz="2400" spc="-4" strike="noStrike">
                <a:solidFill>
                  <a:srgbClr val="ff0000"/>
                </a:solidFill>
                <a:uFill>
                  <a:solidFill>
                    <a:srgbClr val="ffffff"/>
                  </a:solidFill>
                </a:uFill>
                <a:latin typeface="Arial"/>
              </a:rPr>
              <a:t>Signature</a:t>
            </a:r>
            <a:endParaRPr b="0" lang="en-US" sz="1800" spc="-1" strike="noStrike">
              <a:solidFill>
                <a:srgbClr val="ffffff"/>
              </a:solidFill>
              <a:uFill>
                <a:solidFill>
                  <a:srgbClr val="ffffff"/>
                </a:solidFill>
              </a:uFill>
              <a:latin typeface="Arial"/>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TextShape 1"/>
          <p:cNvSpPr txBox="1"/>
          <p:nvPr/>
        </p:nvSpPr>
        <p:spPr>
          <a:xfrm>
            <a:off x="2154240" y="194040"/>
            <a:ext cx="10515240" cy="1145160"/>
          </a:xfrm>
          <a:prstGeom prst="rect">
            <a:avLst/>
          </a:prstGeom>
          <a:noFill/>
          <a:ln>
            <a:noFill/>
          </a:ln>
        </p:spPr>
        <p:txBody>
          <a:bodyPr lIns="0" rIns="0" tIns="0" bIns="0" anchor="ctr"/>
          <a:p>
            <a:pPr marL="1727280">
              <a:lnSpc>
                <a:spcPct val="100000"/>
              </a:lnSpc>
            </a:pPr>
            <a:r>
              <a:rPr b="0" lang="en-US" sz="4400" spc="4" strike="noStrike">
                <a:solidFill>
                  <a:srgbClr val="ffffff"/>
                </a:solidFill>
                <a:uFill>
                  <a:solidFill>
                    <a:srgbClr val="ffffff"/>
                  </a:solidFill>
                </a:uFill>
                <a:latin typeface="Microsoft YaHei"/>
              </a:rPr>
              <a:t>數位憑證的編碼內容</a:t>
            </a:r>
            <a:endParaRPr b="0" lang="en-US" sz="1800" spc="-1" strike="noStrike">
              <a:solidFill>
                <a:srgbClr val="ffffff"/>
              </a:solidFill>
              <a:uFill>
                <a:solidFill>
                  <a:srgbClr val="ffffff"/>
                </a:solidFill>
              </a:uFill>
              <a:latin typeface="Calibri"/>
            </a:endParaRPr>
          </a:p>
        </p:txBody>
      </p:sp>
      <p:sp>
        <p:nvSpPr>
          <p:cNvPr id="923" name="CustomShape 2"/>
          <p:cNvSpPr/>
          <p:nvPr/>
        </p:nvSpPr>
        <p:spPr>
          <a:xfrm>
            <a:off x="2073240" y="1212840"/>
            <a:ext cx="7264080" cy="846720"/>
          </a:xfrm>
          <a:prstGeom prst="rect">
            <a:avLst/>
          </a:prstGeom>
          <a:noFill/>
          <a:ln>
            <a:noFill/>
          </a:ln>
        </p:spPr>
        <p:style>
          <a:lnRef idx="0"/>
          <a:fillRef idx="0"/>
          <a:effectRef idx="0"/>
          <a:fontRef idx="minor"/>
        </p:style>
        <p:txBody>
          <a:bodyPr lIns="0" rIns="0" tIns="0" bIns="0"/>
          <a:p>
            <a:pPr marL="355680" indent="-342720">
              <a:lnSpc>
                <a:spcPct val="102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3" strike="noStrike">
                <a:solidFill>
                  <a:srgbClr val="ffffff"/>
                </a:solidFill>
                <a:uFill>
                  <a:solidFill>
                    <a:srgbClr val="ffffff"/>
                  </a:solidFill>
                </a:uFill>
                <a:latin typeface="DFKai-SB"/>
              </a:rPr>
              <a:t>數位憑證通常</a:t>
            </a:r>
            <a:r>
              <a:rPr b="0" lang="en-US" sz="2750" spc="117" strike="noStrike">
                <a:solidFill>
                  <a:srgbClr val="ffffff"/>
                </a:solidFill>
                <a:uFill>
                  <a:solidFill>
                    <a:srgbClr val="ffffff"/>
                  </a:solidFill>
                </a:uFill>
                <a:latin typeface="DFKai-SB"/>
              </a:rPr>
              <a:t>以</a:t>
            </a:r>
            <a:r>
              <a:rPr b="0" lang="en-US" sz="2750" spc="-1" strike="noStrike">
                <a:solidFill>
                  <a:srgbClr val="ffffff"/>
                </a:solidFill>
                <a:uFill>
                  <a:solidFill>
                    <a:srgbClr val="ffffff"/>
                  </a:solidFill>
                </a:uFill>
                <a:latin typeface="Arial"/>
              </a:rPr>
              <a:t>Base64</a:t>
            </a:r>
            <a:r>
              <a:rPr b="0" lang="en-US" sz="2750" spc="49" strike="noStrike">
                <a:solidFill>
                  <a:srgbClr val="ffffff"/>
                </a:solidFill>
                <a:uFill>
                  <a:solidFill>
                    <a:srgbClr val="ffffff"/>
                  </a:solidFill>
                </a:uFill>
                <a:latin typeface="DFKai-SB"/>
              </a:rPr>
              <a:t>編碼，產生出如下所  </a:t>
            </a:r>
            <a:r>
              <a:rPr b="0" lang="en-US" sz="2750" spc="43" strike="noStrike">
                <a:solidFill>
                  <a:srgbClr val="ffffff"/>
                </a:solidFill>
                <a:uFill>
                  <a:solidFill>
                    <a:srgbClr val="ffffff"/>
                  </a:solidFill>
                </a:uFill>
                <a:latin typeface="DFKai-SB"/>
              </a:rPr>
              <a:t>列的</a:t>
            </a:r>
            <a:r>
              <a:rPr b="0" lang="en-US" sz="2750" spc="43" strike="noStrike">
                <a:solidFill>
                  <a:srgbClr val="ffffff"/>
                </a:solidFill>
                <a:uFill>
                  <a:solidFill>
                    <a:srgbClr val="ffffff"/>
                  </a:solidFill>
                </a:uFill>
                <a:latin typeface="Arial"/>
              </a:rPr>
              <a:t>ASCII</a:t>
            </a:r>
            <a:r>
              <a:rPr b="0" lang="en-US" sz="2750" spc="43" strike="noStrike">
                <a:solidFill>
                  <a:srgbClr val="ffffff"/>
                </a:solidFill>
                <a:uFill>
                  <a:solidFill>
                    <a:srgbClr val="ffffff"/>
                  </a:solidFill>
                </a:uFill>
                <a:latin typeface="DFKai-SB"/>
              </a:rPr>
              <a:t>內容文件：</a:t>
            </a:r>
            <a:endParaRPr b="0" lang="en-US" sz="1800" spc="-1" strike="noStrike">
              <a:solidFill>
                <a:srgbClr val="ffffff"/>
              </a:solidFill>
              <a:uFill>
                <a:solidFill>
                  <a:srgbClr val="ffffff"/>
                </a:solidFill>
              </a:uFill>
              <a:latin typeface="Arial"/>
            </a:endParaRPr>
          </a:p>
        </p:txBody>
      </p:sp>
      <p:sp>
        <p:nvSpPr>
          <p:cNvPr id="924" name="CustomShape 3"/>
          <p:cNvSpPr/>
          <p:nvPr/>
        </p:nvSpPr>
        <p:spPr>
          <a:xfrm>
            <a:off x="2066760" y="2286000"/>
            <a:ext cx="7714800" cy="360"/>
          </a:xfrm>
          <a:custGeom>
            <a:avLst/>
            <a:gdLst/>
            <a:ahLst/>
            <a:rect l="l" t="t" r="r" b="b"/>
            <a:pathLst>
              <a:path w="7715250" h="0">
                <a:moveTo>
                  <a:pt x="0" y="0"/>
                </a:moveTo>
                <a:lnTo>
                  <a:pt x="7715250" y="0"/>
                </a:lnTo>
              </a:path>
            </a:pathLst>
          </a:custGeom>
          <a:noFill/>
          <a:ln w="19080">
            <a:solidFill>
              <a:srgbClr val="006600"/>
            </a:solidFill>
            <a:round/>
          </a:ln>
        </p:spPr>
        <p:style>
          <a:lnRef idx="0"/>
          <a:fillRef idx="0"/>
          <a:effectRef idx="0"/>
          <a:fontRef idx="minor"/>
        </p:style>
      </p:sp>
      <p:sp>
        <p:nvSpPr>
          <p:cNvPr id="925" name="CustomShape 4"/>
          <p:cNvSpPr/>
          <p:nvPr/>
        </p:nvSpPr>
        <p:spPr>
          <a:xfrm>
            <a:off x="2054160" y="2344680"/>
            <a:ext cx="7768800" cy="4125240"/>
          </a:xfrm>
          <a:prstGeom prst="rect">
            <a:avLst/>
          </a:prstGeom>
          <a:noFill/>
          <a:ln>
            <a:noFill/>
          </a:ln>
        </p:spPr>
        <p:style>
          <a:lnRef idx="0"/>
          <a:fillRef idx="0"/>
          <a:effectRef idx="0"/>
          <a:fontRef idx="minor"/>
        </p:style>
        <p:txBody>
          <a:bodyPr lIns="0" rIns="0" tIns="0" bIns="0"/>
          <a:p>
            <a:pPr marL="12600">
              <a:lnSpc>
                <a:spcPct val="104000"/>
              </a:lnSpc>
            </a:pPr>
            <a:r>
              <a:rPr b="0" lang="en-US" sz="1550" spc="12" strike="noStrike">
                <a:solidFill>
                  <a:srgbClr val="806000"/>
                </a:solidFill>
                <a:uFill>
                  <a:solidFill>
                    <a:srgbClr val="ffffff"/>
                  </a:solidFill>
                </a:uFill>
                <a:latin typeface="Arial"/>
              </a:rPr>
              <a:t>-----BEGIN CERTIFICATE-----  </a:t>
            </a:r>
            <a:r>
              <a:rPr b="0" lang="en-US" sz="1550" spc="24" strike="noStrike">
                <a:solidFill>
                  <a:srgbClr val="806000"/>
                </a:solidFill>
                <a:uFill>
                  <a:solidFill>
                    <a:srgbClr val="ffffff"/>
                  </a:solidFill>
                </a:uFill>
                <a:latin typeface="Arial"/>
              </a:rPr>
              <a:t>MIICWDCCAgICAQAwDQYJKoZIhvcNAQEEBQAwgbYxCzAJBgNVBAYTAlpBMRUw  EwYDVQQIEwxXZXN0ZXJuIENhcGUxEjAQBgNVBAcTCUNhcGUgVG93bjEdMBsGA</a:t>
            </a:r>
            <a:endParaRPr b="0" lang="en-US" sz="1800" spc="-1" strike="noStrike">
              <a:solidFill>
                <a:srgbClr val="ffffff"/>
              </a:solidFill>
              <a:uFill>
                <a:solidFill>
                  <a:srgbClr val="ffffff"/>
                </a:solidFill>
              </a:uFill>
              <a:latin typeface="Arial"/>
            </a:endParaRPr>
          </a:p>
          <a:p>
            <a:pPr marL="12600">
              <a:lnSpc>
                <a:spcPts val="688"/>
              </a:lnSpc>
            </a:pPr>
            <a:r>
              <a:rPr b="0" lang="en-US" sz="1550" spc="24" strike="noStrike">
                <a:solidFill>
                  <a:srgbClr val="806000"/>
                </a:solidFill>
                <a:uFill>
                  <a:solidFill>
                    <a:srgbClr val="ffffff"/>
                  </a:solidFill>
                </a:uFill>
                <a:latin typeface="Arial"/>
              </a:rPr>
              <a:t>1UEChMUVGhhd3RlIENvbnN1bHRpbmcgY2MxHzAdBgNVBAsTFkNlcnRpZmljYXRp  </a:t>
            </a:r>
            <a:r>
              <a:rPr b="0" lang="en-US" sz="1550" spc="18" strike="noStrike">
                <a:solidFill>
                  <a:srgbClr val="806000"/>
                </a:solidFill>
                <a:uFill>
                  <a:solidFill>
                    <a:srgbClr val="ffffff"/>
                  </a:solidFill>
                </a:uFill>
                <a:latin typeface="Arial"/>
              </a:rPr>
              <a:t>b24gU2VydmljZXMxFzAVBgNVBAMTDnd3dy50aGF3dGUuY29tMSMwIQYJKoZIhvc</a:t>
            </a:r>
            <a:endParaRPr b="0" lang="en-US" sz="1800" spc="-1" strike="noStrike">
              <a:solidFill>
                <a:srgbClr val="ffffff"/>
              </a:solidFill>
              <a:uFill>
                <a:solidFill>
                  <a:srgbClr val="ffffff"/>
                </a:solidFill>
              </a:uFill>
              <a:latin typeface="Arial"/>
            </a:endParaRPr>
          </a:p>
          <a:p>
            <a:pPr marL="12600">
              <a:lnSpc>
                <a:spcPts val="663"/>
              </a:lnSpc>
            </a:pPr>
            <a:r>
              <a:rPr b="0" lang="en-US" sz="1550" spc="24" strike="noStrike">
                <a:solidFill>
                  <a:srgbClr val="806000"/>
                </a:solidFill>
                <a:uFill>
                  <a:solidFill>
                    <a:srgbClr val="ffffff"/>
                  </a:solidFill>
                </a:uFill>
                <a:latin typeface="Arial"/>
              </a:rPr>
              <a:t>NAQkBFhR3ZWJtYXN0ZXJAdGhhd3RlLmNvbTAeFw05NjExMTQxNzE1MjVaFw05Nj  </a:t>
            </a:r>
            <a:r>
              <a:rPr b="0" lang="en-US" sz="1550" spc="29" strike="noStrike">
                <a:solidFill>
                  <a:srgbClr val="806000"/>
                </a:solidFill>
                <a:uFill>
                  <a:solidFill>
                    <a:srgbClr val="ffffff"/>
                  </a:solidFill>
                </a:uFill>
                <a:latin typeface="Arial"/>
              </a:rPr>
              <a:t>EyMTQxNzE1MjVaMIG2MQswCQYDVQQGEwJaQTEVMBMGA1UECBMMV2VzdGV</a:t>
            </a:r>
            <a:endParaRPr b="0" lang="en-US" sz="1800" spc="-1" strike="noStrike">
              <a:solidFill>
                <a:srgbClr val="ffffff"/>
              </a:solidFill>
              <a:uFill>
                <a:solidFill>
                  <a:srgbClr val="ffffff"/>
                </a:solidFill>
              </a:uFill>
              <a:latin typeface="Arial"/>
            </a:endParaRPr>
          </a:p>
          <a:p>
            <a:pPr marL="12600">
              <a:lnSpc>
                <a:spcPct val="100000"/>
              </a:lnSpc>
            </a:pPr>
            <a:r>
              <a:rPr b="0" lang="en-US" sz="1550" spc="12" strike="noStrike">
                <a:solidFill>
                  <a:srgbClr val="806000"/>
                </a:solidFill>
                <a:uFill>
                  <a:solidFill>
                    <a:srgbClr val="ffffff"/>
                  </a:solidFill>
                </a:uFill>
                <a:latin typeface="Arial"/>
              </a:rPr>
              <a:t>ybiBDYXBlMRIwEAYD</a:t>
            </a:r>
            <a:endParaRPr b="0" lang="en-US" sz="1800" spc="-1" strike="noStrike">
              <a:solidFill>
                <a:srgbClr val="ffffff"/>
              </a:solidFill>
              <a:uFill>
                <a:solidFill>
                  <a:srgbClr val="ffffff"/>
                </a:solidFill>
              </a:uFill>
              <a:latin typeface="Arial"/>
            </a:endParaRPr>
          </a:p>
          <a:p>
            <a:pPr marL="12600">
              <a:lnSpc>
                <a:spcPct val="100000"/>
              </a:lnSpc>
            </a:pPr>
            <a:r>
              <a:rPr b="0" lang="en-US" sz="1550" spc="24" strike="noStrike">
                <a:solidFill>
                  <a:srgbClr val="806000"/>
                </a:solidFill>
                <a:uFill>
                  <a:solidFill>
                    <a:srgbClr val="ffffff"/>
                  </a:solidFill>
                </a:uFill>
                <a:latin typeface="Arial"/>
              </a:rPr>
              <a:t>VQQHEwlDYXBlIFRvd24xHTAbBgNVBAoTFFRoYXd0ZSBDb25zdWx0aW5nIGNjMR  8wHQYDVQQLExZDZXJ0aWZpY2F0aW9uIFNlcnZpY2VzMRcwFQYDVQQDEw53d3</a:t>
            </a:r>
            <a:endParaRPr b="0" lang="en-US" sz="1800" spc="-1" strike="noStrike">
              <a:solidFill>
                <a:srgbClr val="ffffff"/>
              </a:solidFill>
              <a:uFill>
                <a:solidFill>
                  <a:srgbClr val="ffffff"/>
                </a:solidFill>
              </a:uFill>
              <a:latin typeface="Arial"/>
            </a:endParaRPr>
          </a:p>
          <a:p>
            <a:pPr marL="12600" algn="just">
              <a:lnSpc>
                <a:spcPct val="103000"/>
              </a:lnSpc>
            </a:pPr>
            <a:r>
              <a:rPr b="0" lang="en-US" sz="1550" spc="24" strike="noStrike">
                <a:solidFill>
                  <a:srgbClr val="806000"/>
                </a:solidFill>
                <a:uFill>
                  <a:solidFill>
                    <a:srgbClr val="ffffff"/>
                  </a:solidFill>
                </a:uFill>
                <a:latin typeface="Arial"/>
              </a:rPr>
              <a:t>cudGhhd3RlLmNvbTEjMCEGCSqGSIb3DQEJARYUd2VibWFzdGVyQHRoYXd0ZS5j  </a:t>
            </a:r>
            <a:r>
              <a:rPr b="0" lang="en-US" sz="1550" spc="18" strike="noStrike">
                <a:solidFill>
                  <a:srgbClr val="806000"/>
                </a:solidFill>
                <a:uFill>
                  <a:solidFill>
                    <a:srgbClr val="ffffff"/>
                  </a:solidFill>
                </a:uFill>
                <a:latin typeface="Arial"/>
              </a:rPr>
              <a:t>b20wXDANBgkqhkiG9w0BAQEFAANLADBIAkEAmpIl7aR3aSPUUwUrHzpVMrsm3gp  I2PzIwMh39l1h/RszI0/0qC2WRMlfwm5FapohoyjTJ6ZyGUUenICllKyKZwIDAQABMA0  </a:t>
            </a:r>
            <a:r>
              <a:rPr b="0" lang="en-US" sz="1550" spc="24" strike="noStrike">
                <a:solidFill>
                  <a:srgbClr val="806000"/>
                </a:solidFill>
                <a:uFill>
                  <a:solidFill>
                    <a:srgbClr val="ffffff"/>
                  </a:solidFill>
                </a:uFill>
                <a:latin typeface="Arial"/>
              </a:rPr>
              <a:t>GCSqGSIb3DQEBBAUAA0EAfI57WLkOKEyQqyCDYZ6reCukVDmAe7nZSbOyKv6K</a:t>
            </a:r>
            <a:endParaRPr b="0" lang="en-US" sz="1800" spc="-1" strike="noStrike">
              <a:solidFill>
                <a:srgbClr val="ffffff"/>
              </a:solidFill>
              <a:uFill>
                <a:solidFill>
                  <a:srgbClr val="ffffff"/>
                </a:solidFill>
              </a:uFill>
              <a:latin typeface="Arial"/>
            </a:endParaRPr>
          </a:p>
          <a:p>
            <a:pPr marL="12600">
              <a:lnSpc>
                <a:spcPct val="100000"/>
              </a:lnSpc>
            </a:pPr>
            <a:r>
              <a:rPr b="0" lang="en-US" sz="1550" spc="18" strike="noStrike">
                <a:solidFill>
                  <a:srgbClr val="806000"/>
                </a:solidFill>
                <a:uFill>
                  <a:solidFill>
                    <a:srgbClr val="ffffff"/>
                  </a:solidFill>
                </a:uFill>
                <a:latin typeface="Arial"/>
              </a:rPr>
              <a:t>UvTCiQ5ce5L4y3c/ViKdlou5BcQYAbxA7rwO/vz4m51w4w==</a:t>
            </a:r>
            <a:endParaRPr b="0" lang="en-US" sz="1800" spc="-1" strike="noStrike">
              <a:solidFill>
                <a:srgbClr val="ffffff"/>
              </a:solidFill>
              <a:uFill>
                <a:solidFill>
                  <a:srgbClr val="ffffff"/>
                </a:solidFill>
              </a:uFill>
              <a:latin typeface="Arial"/>
            </a:endParaRPr>
          </a:p>
          <a:p>
            <a:pPr marL="12600">
              <a:lnSpc>
                <a:spcPct val="100000"/>
              </a:lnSpc>
            </a:pPr>
            <a:r>
              <a:rPr b="0" lang="en-US" sz="1550" spc="9" strike="noStrike">
                <a:solidFill>
                  <a:srgbClr val="806000"/>
                </a:solidFill>
                <a:uFill>
                  <a:solidFill>
                    <a:srgbClr val="ffffff"/>
                  </a:solidFill>
                </a:uFill>
                <a:latin typeface="Arial"/>
              </a:rPr>
              <a:t>-----END</a:t>
            </a:r>
            <a:r>
              <a:rPr b="0" lang="en-US" sz="1550" spc="-49" strike="noStrike">
                <a:solidFill>
                  <a:srgbClr val="806000"/>
                </a:solidFill>
                <a:uFill>
                  <a:solidFill>
                    <a:srgbClr val="ffffff"/>
                  </a:solidFill>
                </a:uFill>
                <a:latin typeface="Arial"/>
              </a:rPr>
              <a:t> </a:t>
            </a:r>
            <a:r>
              <a:rPr b="0" lang="en-US" sz="1550" spc="24" strike="noStrike">
                <a:solidFill>
                  <a:srgbClr val="806000"/>
                </a:solidFill>
                <a:uFill>
                  <a:solidFill>
                    <a:srgbClr val="ffffff"/>
                  </a:solidFill>
                </a:uFill>
                <a:latin typeface="Arial"/>
              </a:rPr>
              <a:t>CERTIFICATE-----</a:t>
            </a:r>
            <a:endParaRPr b="0" lang="en-US" sz="1800" spc="-1" strike="noStrike">
              <a:solidFill>
                <a:srgbClr val="ffffff"/>
              </a:solidFill>
              <a:uFill>
                <a:solidFill>
                  <a:srgbClr val="ffffff"/>
                </a:solidFill>
              </a:uFill>
              <a:latin typeface="Arial"/>
            </a:endParaRPr>
          </a:p>
        </p:txBody>
      </p:sp>
      <p:sp>
        <p:nvSpPr>
          <p:cNvPr id="926" name="CustomShape 5"/>
          <p:cNvSpPr/>
          <p:nvPr/>
        </p:nvSpPr>
        <p:spPr>
          <a:xfrm>
            <a:off x="2048040" y="6372360"/>
            <a:ext cx="7714800" cy="360"/>
          </a:xfrm>
          <a:custGeom>
            <a:avLst/>
            <a:gdLst/>
            <a:ahLst/>
            <a:rect l="l" t="t" r="r" b="b"/>
            <a:pathLst>
              <a:path w="7715250" h="0">
                <a:moveTo>
                  <a:pt x="0" y="0"/>
                </a:moveTo>
                <a:lnTo>
                  <a:pt x="7715250" y="0"/>
                </a:lnTo>
              </a:path>
            </a:pathLst>
          </a:custGeom>
          <a:noFill/>
          <a:ln w="19080">
            <a:solidFill>
              <a:srgbClr val="006600"/>
            </a:solidFill>
            <a:round/>
          </a:ln>
        </p:spPr>
        <p:style>
          <a:lnRef idx="0"/>
          <a:fillRef idx="0"/>
          <a:effectRef idx="0"/>
          <a:fontRef idx="minor"/>
        </p:style>
      </p:sp>
    </p:spTree>
  </p:cSld>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ffffff"/>
              </a:solidFill>
              <a:uFill>
                <a:solidFill>
                  <a:srgbClr val="ffffff"/>
                </a:solidFill>
              </a:uFill>
              <a:latin typeface="Calibri"/>
            </a:endParaRPr>
          </a:p>
        </p:txBody>
      </p:sp>
      <p:sp>
        <p:nvSpPr>
          <p:cNvPr id="928" name="TextShape 2"/>
          <p:cNvSpPr txBox="1"/>
          <p:nvPr/>
        </p:nvSpPr>
        <p:spPr>
          <a:xfrm>
            <a:off x="838080" y="1825560"/>
            <a:ext cx="10515240" cy="4350960"/>
          </a:xfrm>
          <a:prstGeom prst="rect">
            <a:avLst/>
          </a:prstGeom>
          <a:noFill/>
          <a:ln>
            <a:noFill/>
          </a:ln>
        </p:spPr>
        <p:txBody>
          <a:bodyPr/>
          <a:p>
            <a:endParaRPr b="0" lang="en-US" sz="2800" spc="-1" strike="noStrike">
              <a:solidFill>
                <a:srgbClr val="ffffff"/>
              </a:solidFill>
              <a:uFill>
                <a:solidFill>
                  <a:srgbClr val="ffffff"/>
                </a:solidFill>
              </a:uFill>
              <a:latin typeface="Calibri"/>
            </a:endParaRPr>
          </a:p>
        </p:txBody>
      </p:sp>
    </p:spTree>
  </p:cSld>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ffffff"/>
              </a:solidFill>
              <a:uFill>
                <a:solidFill>
                  <a:srgbClr val="ffffff"/>
                </a:solidFill>
              </a:uFill>
              <a:latin typeface="Calibri"/>
            </a:endParaRPr>
          </a:p>
        </p:txBody>
      </p:sp>
      <p:sp>
        <p:nvSpPr>
          <p:cNvPr id="930" name="TextShape 2"/>
          <p:cNvSpPr txBox="1"/>
          <p:nvPr/>
        </p:nvSpPr>
        <p:spPr>
          <a:xfrm>
            <a:off x="838080" y="1825560"/>
            <a:ext cx="10515240" cy="4350960"/>
          </a:xfrm>
          <a:prstGeom prst="rect">
            <a:avLst/>
          </a:prstGeom>
          <a:noFill/>
          <a:ln>
            <a:noFill/>
          </a:ln>
        </p:spPr>
        <p:txBody>
          <a:bodyPr/>
          <a:p>
            <a:endParaRPr b="0" lang="en-US" sz="2800" spc="-1" strike="noStrike">
              <a:solidFill>
                <a:srgbClr val="ffffff"/>
              </a:solidFill>
              <a:uFill>
                <a:solidFill>
                  <a:srgbClr val="ffffff"/>
                </a:solidFill>
              </a:uFill>
              <a:latin typeface="Calibri"/>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a:off x="2362320" y="455400"/>
            <a:ext cx="10515240" cy="1145160"/>
          </a:xfrm>
          <a:prstGeom prst="rect">
            <a:avLst/>
          </a:prstGeom>
          <a:noFill/>
          <a:ln>
            <a:noFill/>
          </a:ln>
        </p:spPr>
        <p:txBody>
          <a:bodyPr lIns="0" rIns="0" tIns="0" bIns="0" anchor="ctr"/>
          <a:p>
            <a:pPr marL="12600">
              <a:lnSpc>
                <a:spcPct val="100000"/>
              </a:lnSpc>
            </a:pPr>
            <a:r>
              <a:rPr b="0" lang="en-US" sz="4400" spc="4" strike="noStrike">
                <a:solidFill>
                  <a:srgbClr val="ffffff"/>
                </a:solidFill>
                <a:uFill>
                  <a:solidFill>
                    <a:srgbClr val="ffffff"/>
                  </a:solidFill>
                </a:uFill>
                <a:latin typeface="Microsoft YaHei"/>
              </a:rPr>
              <a:t>為什麼需要密碼學</a:t>
            </a:r>
            <a:r>
              <a:rPr b="0" lang="en-US" sz="3200" spc="4" strike="noStrike">
                <a:solidFill>
                  <a:srgbClr val="ffffff"/>
                </a:solidFill>
                <a:uFill>
                  <a:solidFill>
                    <a:srgbClr val="ffffff"/>
                  </a:solidFill>
                </a:uFill>
                <a:latin typeface="Calibri Light"/>
              </a:rPr>
              <a:t>(Why</a:t>
            </a:r>
            <a:r>
              <a:rPr b="0" lang="en-US" sz="3200" spc="-1" strike="noStrike">
                <a:solidFill>
                  <a:srgbClr val="ffffff"/>
                </a:solidFill>
                <a:uFill>
                  <a:solidFill>
                    <a:srgbClr val="ffffff"/>
                  </a:solidFill>
                </a:uFill>
                <a:latin typeface="Calibri Light"/>
              </a:rPr>
              <a:t> </a:t>
            </a:r>
            <a:r>
              <a:rPr b="0" lang="en-US" sz="3200" spc="-9" strike="noStrike">
                <a:solidFill>
                  <a:srgbClr val="ffffff"/>
                </a:solidFill>
                <a:uFill>
                  <a:solidFill>
                    <a:srgbClr val="ffffff"/>
                  </a:solidFill>
                </a:uFill>
                <a:latin typeface="Calibri Light"/>
              </a:rPr>
              <a:t>Cryptography)</a:t>
            </a:r>
            <a:endParaRPr b="0" lang="en-US" sz="1800" spc="-1" strike="noStrike">
              <a:solidFill>
                <a:srgbClr val="ffffff"/>
              </a:solidFill>
              <a:uFill>
                <a:solidFill>
                  <a:srgbClr val="ffffff"/>
                </a:solidFill>
              </a:uFill>
              <a:latin typeface="Calibri"/>
            </a:endParaRPr>
          </a:p>
        </p:txBody>
      </p:sp>
      <p:sp>
        <p:nvSpPr>
          <p:cNvPr id="279" name="CustomShape 2"/>
          <p:cNvSpPr/>
          <p:nvPr/>
        </p:nvSpPr>
        <p:spPr>
          <a:xfrm>
            <a:off x="2292480" y="1413000"/>
            <a:ext cx="7121160" cy="2381400"/>
          </a:xfrm>
          <a:prstGeom prst="rect">
            <a:avLst/>
          </a:prstGeom>
          <a:noFill/>
          <a:ln>
            <a:noFill/>
          </a:ln>
        </p:spPr>
        <p:style>
          <a:lnRef idx="0"/>
          <a:fillRef idx="0"/>
          <a:effectRef idx="0"/>
          <a:fontRef idx="minor"/>
        </p:style>
        <p:txBody>
          <a:bodyPr lIns="0" rIns="0" tIns="0" bIns="0"/>
          <a:p>
            <a:pPr marL="355680" indent="-342720">
              <a:lnSpc>
                <a:spcPct val="100000"/>
              </a:lnSpc>
              <a:buClr>
                <a:srgbClr val="ffffff"/>
              </a:buClr>
              <a:buFont typeface="Arial"/>
              <a:buChar char="•"/>
            </a:pPr>
            <a:r>
              <a:rPr b="0" lang="en-US" sz="2750" spc="52" strike="noStrike">
                <a:solidFill>
                  <a:srgbClr val="ffffff"/>
                </a:solidFill>
                <a:uFill>
                  <a:solidFill>
                    <a:srgbClr val="ffffff"/>
                  </a:solidFill>
                </a:uFill>
                <a:latin typeface="DFKai-SB"/>
              </a:rPr>
              <a:t>確保資訊的私密性</a:t>
            </a:r>
            <a:r>
              <a:rPr b="0" lang="en-US" sz="2750" spc="-687" strike="noStrike">
                <a:solidFill>
                  <a:srgbClr val="ffffff"/>
                </a:solidFill>
                <a:uFill>
                  <a:solidFill>
                    <a:srgbClr val="ffffff"/>
                  </a:solidFill>
                </a:uFill>
                <a:latin typeface="DFKai-SB"/>
              </a:rPr>
              <a:t> </a:t>
            </a:r>
            <a:r>
              <a:rPr b="0" lang="en-US" sz="2750" spc="9" strike="noStrike">
                <a:solidFill>
                  <a:srgbClr val="ffffff"/>
                </a:solidFill>
                <a:uFill>
                  <a:solidFill>
                    <a:srgbClr val="ffffff"/>
                  </a:solidFill>
                </a:uFill>
                <a:latin typeface="Arial"/>
              </a:rPr>
              <a:t>(Confidentiality)</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Arial"/>
              <a:buChar char="•"/>
            </a:pPr>
            <a:r>
              <a:rPr b="0" lang="en-US" sz="2750" spc="43" strike="noStrike">
                <a:solidFill>
                  <a:srgbClr val="ffffff"/>
                </a:solidFill>
                <a:uFill>
                  <a:solidFill>
                    <a:srgbClr val="ffffff"/>
                  </a:solidFill>
                </a:uFill>
                <a:latin typeface="DFKai-SB"/>
              </a:rPr>
              <a:t>提供驗證識別</a:t>
            </a:r>
            <a:r>
              <a:rPr b="0" lang="en-US" sz="2750" spc="-608" strike="noStrike">
                <a:solidFill>
                  <a:srgbClr val="ffffff"/>
                </a:solidFill>
                <a:uFill>
                  <a:solidFill>
                    <a:srgbClr val="ffffff"/>
                  </a:solidFill>
                </a:uFill>
                <a:latin typeface="DFKai-SB"/>
              </a:rPr>
              <a:t> </a:t>
            </a:r>
            <a:r>
              <a:rPr b="0" lang="en-US" sz="2750" spc="12" strike="noStrike">
                <a:solidFill>
                  <a:srgbClr val="ffffff"/>
                </a:solidFill>
                <a:uFill>
                  <a:solidFill>
                    <a:srgbClr val="ffffff"/>
                  </a:solidFill>
                </a:uFill>
                <a:latin typeface="Arial"/>
              </a:rPr>
              <a:t>(Authentication)</a:t>
            </a:r>
            <a:endParaRPr b="0" lang="en-US" sz="1800" spc="-1" strike="noStrike">
              <a:solidFill>
                <a:srgbClr val="ffffff"/>
              </a:solidFill>
              <a:uFill>
                <a:solidFill>
                  <a:srgbClr val="ffffff"/>
                </a:solidFill>
              </a:uFill>
              <a:latin typeface="Arial"/>
            </a:endParaRPr>
          </a:p>
          <a:p>
            <a:pPr marL="1260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3" strike="noStrike">
                <a:solidFill>
                  <a:srgbClr val="ffffff"/>
                </a:solidFill>
                <a:uFill>
                  <a:solidFill>
                    <a:srgbClr val="ffffff"/>
                  </a:solidFill>
                </a:uFill>
                <a:latin typeface="DFKai-SB"/>
              </a:rPr>
              <a:t>偵測資料是否被不當的竄改</a:t>
            </a:r>
            <a:r>
              <a:rPr b="0" lang="en-US" sz="2750" spc="-540" strike="noStrike">
                <a:solidFill>
                  <a:srgbClr val="ffffff"/>
                </a:solidFill>
                <a:uFill>
                  <a:solidFill>
                    <a:srgbClr val="ffffff"/>
                  </a:solidFill>
                </a:uFill>
                <a:latin typeface="DFKai-SB"/>
              </a:rPr>
              <a:t> </a:t>
            </a:r>
            <a:r>
              <a:rPr b="0" lang="en-US" sz="2750" spc="-1" strike="noStrike">
                <a:solidFill>
                  <a:srgbClr val="ffffff"/>
                </a:solidFill>
                <a:uFill>
                  <a:solidFill>
                    <a:srgbClr val="ffffff"/>
                  </a:solidFill>
                </a:uFill>
                <a:latin typeface="Arial"/>
              </a:rPr>
              <a:t>(Integrity)</a:t>
            </a:r>
            <a:endParaRPr b="0" lang="en-US" sz="1800" spc="-1" strike="noStrike">
              <a:solidFill>
                <a:srgbClr val="ffffff"/>
              </a:solidFill>
              <a:uFill>
                <a:solidFill>
                  <a:srgbClr val="ffffff"/>
                </a:solidFill>
              </a:uFill>
              <a:latin typeface="Arial"/>
            </a:endParaRPr>
          </a:p>
          <a:p>
            <a:pPr marL="1260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3" strike="noStrike">
                <a:solidFill>
                  <a:srgbClr val="ffffff"/>
                </a:solidFill>
                <a:uFill>
                  <a:solidFill>
                    <a:srgbClr val="ffffff"/>
                  </a:solidFill>
                </a:uFill>
                <a:latin typeface="DFKai-SB"/>
              </a:rPr>
              <a:t>提供資訊傳送來源、接收目的或交易的證明</a:t>
            </a:r>
            <a:endParaRPr b="0" lang="en-US" sz="1800" spc="-1" strike="noStrike">
              <a:solidFill>
                <a:srgbClr val="ffffff"/>
              </a:solidFill>
              <a:uFill>
                <a:solidFill>
                  <a:srgbClr val="ffffff"/>
                </a:solidFill>
              </a:uFill>
              <a:latin typeface="Arial"/>
            </a:endParaRPr>
          </a:p>
          <a:p>
            <a:pPr marL="355680">
              <a:lnSpc>
                <a:spcPct val="100000"/>
              </a:lnSpc>
            </a:pPr>
            <a:r>
              <a:rPr b="0" lang="en-US" sz="2750" spc="18" strike="noStrike">
                <a:solidFill>
                  <a:srgbClr val="ffffff"/>
                </a:solidFill>
                <a:uFill>
                  <a:solidFill>
                    <a:srgbClr val="ffffff"/>
                  </a:solidFill>
                </a:uFill>
                <a:latin typeface="Arial"/>
              </a:rPr>
              <a:t>(Non-repudiation </a:t>
            </a:r>
            <a:r>
              <a:rPr b="0" lang="en-US" sz="2750" spc="4" strike="noStrike">
                <a:solidFill>
                  <a:srgbClr val="ffffff"/>
                </a:solidFill>
                <a:uFill>
                  <a:solidFill>
                    <a:srgbClr val="ffffff"/>
                  </a:solidFill>
                </a:uFill>
                <a:latin typeface="Arial"/>
              </a:rPr>
              <a:t>)</a:t>
            </a:r>
            <a:endParaRPr b="0" lang="en-US" sz="1800" spc="-1" strike="noStrike">
              <a:solidFill>
                <a:srgbClr val="ffffff"/>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TextShape 1"/>
          <p:cNvSpPr txBox="1"/>
          <p:nvPr/>
        </p:nvSpPr>
        <p:spPr>
          <a:xfrm>
            <a:off x="3197160" y="-160560"/>
            <a:ext cx="5625720" cy="1341000"/>
          </a:xfrm>
          <a:prstGeom prst="rect">
            <a:avLst/>
          </a:prstGeom>
          <a:noFill/>
          <a:ln>
            <a:noFill/>
          </a:ln>
        </p:spPr>
        <p:txBody>
          <a:bodyPr lIns="0" rIns="0" tIns="0" bIns="0" anchor="ctr"/>
          <a:p>
            <a:pPr marL="12600">
              <a:lnSpc>
                <a:spcPct val="100000"/>
              </a:lnSpc>
            </a:pPr>
            <a:r>
              <a:rPr b="1" lang="en-US" sz="4400" spc="9" strike="noStrike">
                <a:solidFill>
                  <a:srgbClr val="ffffff"/>
                </a:solidFill>
                <a:uFill>
                  <a:solidFill>
                    <a:srgbClr val="ffffff"/>
                  </a:solidFill>
                </a:uFill>
                <a:latin typeface="Microsoft YaHei"/>
              </a:rPr>
              <a:t>憑證管理中心發行憑證</a:t>
            </a:r>
            <a:endParaRPr b="0" lang="en-US" sz="1800" spc="-1" strike="noStrike">
              <a:solidFill>
                <a:srgbClr val="ffffff"/>
              </a:solidFill>
              <a:uFill>
                <a:solidFill>
                  <a:srgbClr val="ffffff"/>
                </a:solidFill>
              </a:uFill>
              <a:latin typeface="Calibri"/>
            </a:endParaRPr>
          </a:p>
        </p:txBody>
      </p:sp>
      <p:sp>
        <p:nvSpPr>
          <p:cNvPr id="932" name="CustomShape 2"/>
          <p:cNvSpPr/>
          <p:nvPr/>
        </p:nvSpPr>
        <p:spPr>
          <a:xfrm>
            <a:off x="3882960" y="2936880"/>
            <a:ext cx="1539360" cy="1089360"/>
          </a:xfrm>
          <a:prstGeom prst="rect">
            <a:avLst/>
          </a:prstGeom>
          <a:noFill/>
          <a:ln>
            <a:noFill/>
          </a:ln>
        </p:spPr>
        <p:style>
          <a:lnRef idx="0"/>
          <a:fillRef idx="0"/>
          <a:effectRef idx="0"/>
          <a:fontRef idx="minor"/>
        </p:style>
        <p:txBody>
          <a:bodyPr lIns="0" rIns="0" tIns="0" bIns="0"/>
          <a:p>
            <a:pPr algn="ctr">
              <a:lnSpc>
                <a:spcPct val="100000"/>
              </a:lnSpc>
            </a:pPr>
            <a:r>
              <a:rPr b="1" lang="en-US" sz="2000" spc="-12" strike="noStrike">
                <a:solidFill>
                  <a:srgbClr val="3333cc"/>
                </a:solidFill>
                <a:uFill>
                  <a:solidFill>
                    <a:srgbClr val="ffffff"/>
                  </a:solidFill>
                </a:uFill>
                <a:latin typeface="Microsoft YaHei"/>
              </a:rPr>
              <a:t>憑證管理中心</a:t>
            </a:r>
            <a:endParaRPr b="0" lang="en-US" sz="1800" spc="-1" strike="noStrike">
              <a:solidFill>
                <a:srgbClr val="ffffff"/>
              </a:solidFill>
              <a:uFill>
                <a:solidFill>
                  <a:srgbClr val="ffffff"/>
                </a:solidFill>
              </a:uFill>
              <a:latin typeface="Arial"/>
            </a:endParaRPr>
          </a:p>
          <a:p>
            <a:pPr marL="241200" algn="ctr">
              <a:lnSpc>
                <a:spcPct val="100000"/>
              </a:lnSpc>
            </a:pPr>
            <a:r>
              <a:rPr b="1" lang="en-US" sz="1550" spc="12" strike="noStrike">
                <a:solidFill>
                  <a:srgbClr val="3333cc"/>
                </a:solidFill>
                <a:uFill>
                  <a:solidFill>
                    <a:srgbClr val="ffffff"/>
                  </a:solidFill>
                </a:uFill>
                <a:latin typeface="Arial"/>
              </a:rPr>
              <a:t>(Certificate  </a:t>
            </a:r>
            <a:r>
              <a:rPr b="1" lang="en-US" sz="1550" spc="4" strike="noStrike">
                <a:solidFill>
                  <a:srgbClr val="3333cc"/>
                </a:solidFill>
                <a:uFill>
                  <a:solidFill>
                    <a:srgbClr val="ffffff"/>
                  </a:solidFill>
                </a:uFill>
                <a:latin typeface="Arial"/>
              </a:rPr>
              <a:t>Authority)</a:t>
            </a:r>
            <a:endParaRPr b="0" lang="en-US" sz="1800" spc="-1" strike="noStrike">
              <a:solidFill>
                <a:srgbClr val="ffffff"/>
              </a:solidFill>
              <a:uFill>
                <a:solidFill>
                  <a:srgbClr val="ffffff"/>
                </a:solidFill>
              </a:uFill>
              <a:latin typeface="Arial"/>
            </a:endParaRPr>
          </a:p>
        </p:txBody>
      </p:sp>
      <p:sp>
        <p:nvSpPr>
          <p:cNvPr id="933" name="CustomShape 3"/>
          <p:cNvSpPr/>
          <p:nvPr/>
        </p:nvSpPr>
        <p:spPr>
          <a:xfrm>
            <a:off x="1905120" y="2109960"/>
            <a:ext cx="3971520" cy="1685520"/>
          </a:xfrm>
          <a:prstGeom prst="rect">
            <a:avLst/>
          </a:prstGeom>
          <a:blipFill>
            <a:blip r:embed="rId1"/>
            <a:stretch>
              <a:fillRect/>
            </a:stretch>
          </a:blipFill>
          <a:ln>
            <a:noFill/>
          </a:ln>
        </p:spPr>
        <p:style>
          <a:lnRef idx="0"/>
          <a:fillRef idx="0"/>
          <a:effectRef idx="0"/>
          <a:fontRef idx="minor"/>
        </p:style>
      </p:sp>
      <p:sp>
        <p:nvSpPr>
          <p:cNvPr id="934" name="CustomShape 4"/>
          <p:cNvSpPr/>
          <p:nvPr/>
        </p:nvSpPr>
        <p:spPr>
          <a:xfrm>
            <a:off x="1768320" y="3765600"/>
            <a:ext cx="1272960" cy="789120"/>
          </a:xfrm>
          <a:prstGeom prst="rect">
            <a:avLst/>
          </a:prstGeom>
          <a:noFill/>
          <a:ln>
            <a:noFill/>
          </a:ln>
        </p:spPr>
        <p:style>
          <a:lnRef idx="0"/>
          <a:fillRef idx="0"/>
          <a:effectRef idx="0"/>
          <a:fontRef idx="minor"/>
        </p:style>
        <p:txBody>
          <a:bodyPr lIns="0" rIns="0" tIns="0" bIns="0"/>
          <a:p>
            <a:pPr marL="28440" algn="ctr">
              <a:lnSpc>
                <a:spcPct val="100000"/>
              </a:lnSpc>
            </a:pPr>
            <a:r>
              <a:rPr b="1" lang="en-US" sz="2000" spc="24" strike="noStrike">
                <a:solidFill>
                  <a:srgbClr val="3333cc"/>
                </a:solidFill>
                <a:uFill>
                  <a:solidFill>
                    <a:srgbClr val="ffffff"/>
                  </a:solidFill>
                </a:uFill>
                <a:latin typeface="Microsoft YaHei"/>
              </a:rPr>
              <a:t>註冊中心</a:t>
            </a:r>
            <a:endParaRPr b="0" lang="en-US" sz="1800" spc="-1" strike="noStrike">
              <a:solidFill>
                <a:srgbClr val="ffffff"/>
              </a:solidFill>
              <a:uFill>
                <a:solidFill>
                  <a:srgbClr val="ffffff"/>
                </a:solidFill>
              </a:uFill>
              <a:latin typeface="Arial"/>
            </a:endParaRPr>
          </a:p>
          <a:p>
            <a:pPr algn="ctr">
              <a:lnSpc>
                <a:spcPct val="100000"/>
              </a:lnSpc>
            </a:pPr>
            <a:r>
              <a:rPr b="1" lang="en-US" sz="1550" spc="12" strike="noStrike">
                <a:solidFill>
                  <a:srgbClr val="3333cc"/>
                </a:solidFill>
                <a:uFill>
                  <a:solidFill>
                    <a:srgbClr val="ffffff"/>
                  </a:solidFill>
                </a:uFill>
                <a:latin typeface="Arial"/>
              </a:rPr>
              <a:t>(Registration</a:t>
            </a:r>
            <a:endParaRPr b="0" lang="en-US" sz="1800" spc="-1" strike="noStrike">
              <a:solidFill>
                <a:srgbClr val="ffffff"/>
              </a:solidFill>
              <a:uFill>
                <a:solidFill>
                  <a:srgbClr val="ffffff"/>
                </a:solidFill>
              </a:uFill>
              <a:latin typeface="Arial"/>
            </a:endParaRPr>
          </a:p>
          <a:p>
            <a:pPr algn="ctr">
              <a:lnSpc>
                <a:spcPct val="100000"/>
              </a:lnSpc>
            </a:pPr>
            <a:r>
              <a:rPr b="1" lang="en-US" sz="1550" spc="4" strike="noStrike">
                <a:solidFill>
                  <a:srgbClr val="3333cc"/>
                </a:solidFill>
                <a:uFill>
                  <a:solidFill>
                    <a:srgbClr val="ffffff"/>
                  </a:solidFill>
                </a:uFill>
                <a:latin typeface="Arial"/>
              </a:rPr>
              <a:t>Authority)</a:t>
            </a:r>
            <a:endParaRPr b="0" lang="en-US" sz="1800" spc="-1" strike="noStrike">
              <a:solidFill>
                <a:srgbClr val="ffffff"/>
              </a:solidFill>
              <a:uFill>
                <a:solidFill>
                  <a:srgbClr val="ffffff"/>
                </a:solidFill>
              </a:uFill>
              <a:latin typeface="Arial"/>
            </a:endParaRPr>
          </a:p>
        </p:txBody>
      </p:sp>
      <p:sp>
        <p:nvSpPr>
          <p:cNvPr id="935" name="CustomShape 5"/>
          <p:cNvSpPr/>
          <p:nvPr/>
        </p:nvSpPr>
        <p:spPr>
          <a:xfrm>
            <a:off x="3143160" y="3467160"/>
            <a:ext cx="3295440" cy="2061720"/>
          </a:xfrm>
          <a:prstGeom prst="rect">
            <a:avLst/>
          </a:prstGeom>
          <a:blipFill>
            <a:blip r:embed="rId2"/>
            <a:stretch>
              <a:fillRect/>
            </a:stretch>
          </a:blipFill>
          <a:ln>
            <a:noFill/>
          </a:ln>
        </p:spPr>
        <p:style>
          <a:lnRef idx="0"/>
          <a:fillRef idx="0"/>
          <a:effectRef idx="0"/>
          <a:fontRef idx="minor"/>
        </p:style>
      </p:sp>
      <p:sp>
        <p:nvSpPr>
          <p:cNvPr id="936" name="CustomShape 6"/>
          <p:cNvSpPr/>
          <p:nvPr/>
        </p:nvSpPr>
        <p:spPr>
          <a:xfrm>
            <a:off x="4454640" y="5479920"/>
            <a:ext cx="777600" cy="609480"/>
          </a:xfrm>
          <a:prstGeom prst="rect">
            <a:avLst/>
          </a:prstGeom>
          <a:noFill/>
          <a:ln>
            <a:noFill/>
          </a:ln>
        </p:spPr>
        <p:style>
          <a:lnRef idx="0"/>
          <a:fillRef idx="0"/>
          <a:effectRef idx="0"/>
          <a:fontRef idx="minor"/>
        </p:style>
        <p:txBody>
          <a:bodyPr lIns="0" rIns="0" tIns="0" bIns="0"/>
          <a:p>
            <a:pPr marL="12600">
              <a:lnSpc>
                <a:spcPct val="100000"/>
              </a:lnSpc>
            </a:pPr>
            <a:r>
              <a:rPr b="1" lang="en-US" sz="2000" spc="-24" strike="noStrike">
                <a:solidFill>
                  <a:srgbClr val="3333cc"/>
                </a:solidFill>
                <a:uFill>
                  <a:solidFill>
                    <a:srgbClr val="ffffff"/>
                  </a:solidFill>
                </a:uFill>
                <a:latin typeface="Microsoft YaHei"/>
              </a:rPr>
              <a:t>申請者</a:t>
            </a:r>
            <a:endParaRPr b="0" lang="en-US" sz="1800" spc="-1" strike="noStrike">
              <a:solidFill>
                <a:srgbClr val="ffffff"/>
              </a:solidFill>
              <a:uFill>
                <a:solidFill>
                  <a:srgbClr val="ffffff"/>
                </a:solidFill>
              </a:uFill>
              <a:latin typeface="Arial"/>
            </a:endParaRPr>
          </a:p>
        </p:txBody>
      </p:sp>
      <p:sp>
        <p:nvSpPr>
          <p:cNvPr id="937" name="CustomShape 7"/>
          <p:cNvSpPr/>
          <p:nvPr/>
        </p:nvSpPr>
        <p:spPr>
          <a:xfrm>
            <a:off x="4121280" y="4410000"/>
            <a:ext cx="152640" cy="274680"/>
          </a:xfrm>
          <a:prstGeom prst="rect">
            <a:avLst/>
          </a:prstGeom>
          <a:noFill/>
          <a:ln>
            <a:noFill/>
          </a:ln>
        </p:spPr>
        <p:style>
          <a:lnRef idx="0"/>
          <a:fillRef idx="0"/>
          <a:effectRef idx="0"/>
          <a:fontRef idx="minor"/>
        </p:style>
        <p:txBody>
          <a:bodyPr lIns="0" rIns="0" tIns="0" bIns="0"/>
          <a:p>
            <a:pPr marL="12600">
              <a:lnSpc>
                <a:spcPct val="100000"/>
              </a:lnSpc>
            </a:pPr>
            <a:r>
              <a:rPr b="1" lang="en-US" sz="1800" spc="-4" strike="noStrike">
                <a:solidFill>
                  <a:srgbClr val="ffffff"/>
                </a:solidFill>
                <a:uFill>
                  <a:solidFill>
                    <a:srgbClr val="ffffff"/>
                  </a:solidFill>
                </a:uFill>
                <a:latin typeface="Arial"/>
              </a:rPr>
              <a:t>1</a:t>
            </a:r>
            <a:endParaRPr b="0" lang="en-US" sz="1800" spc="-1" strike="noStrike">
              <a:solidFill>
                <a:srgbClr val="ffffff"/>
              </a:solidFill>
              <a:uFill>
                <a:solidFill>
                  <a:srgbClr val="ffffff"/>
                </a:solidFill>
              </a:uFill>
              <a:latin typeface="Arial"/>
            </a:endParaRPr>
          </a:p>
        </p:txBody>
      </p:sp>
      <p:sp>
        <p:nvSpPr>
          <p:cNvPr id="938" name="CustomShape 8"/>
          <p:cNvSpPr/>
          <p:nvPr/>
        </p:nvSpPr>
        <p:spPr>
          <a:xfrm>
            <a:off x="2473200" y="2638440"/>
            <a:ext cx="152640" cy="274680"/>
          </a:xfrm>
          <a:prstGeom prst="rect">
            <a:avLst/>
          </a:prstGeom>
          <a:noFill/>
          <a:ln>
            <a:noFill/>
          </a:ln>
        </p:spPr>
        <p:style>
          <a:lnRef idx="0"/>
          <a:fillRef idx="0"/>
          <a:effectRef idx="0"/>
          <a:fontRef idx="minor"/>
        </p:style>
        <p:txBody>
          <a:bodyPr lIns="0" rIns="0" tIns="0" bIns="0"/>
          <a:p>
            <a:pPr marL="12600">
              <a:lnSpc>
                <a:spcPct val="100000"/>
              </a:lnSpc>
            </a:pPr>
            <a:r>
              <a:rPr b="1" lang="en-US" sz="1800" spc="-4" strike="noStrike">
                <a:solidFill>
                  <a:srgbClr val="ffffff"/>
                </a:solidFill>
                <a:uFill>
                  <a:solidFill>
                    <a:srgbClr val="ffffff"/>
                  </a:solidFill>
                </a:uFill>
                <a:latin typeface="Arial"/>
              </a:rPr>
              <a:t>2</a:t>
            </a:r>
            <a:endParaRPr b="0" lang="en-US" sz="1800" spc="-1" strike="noStrike">
              <a:solidFill>
                <a:srgbClr val="ffffff"/>
              </a:solidFill>
              <a:uFill>
                <a:solidFill>
                  <a:srgbClr val="ffffff"/>
                </a:solidFill>
              </a:uFill>
              <a:latin typeface="Arial"/>
            </a:endParaRPr>
          </a:p>
        </p:txBody>
      </p:sp>
      <p:sp>
        <p:nvSpPr>
          <p:cNvPr id="939" name="CustomShape 9"/>
          <p:cNvSpPr/>
          <p:nvPr/>
        </p:nvSpPr>
        <p:spPr>
          <a:xfrm>
            <a:off x="5114880" y="1809720"/>
            <a:ext cx="180720" cy="190080"/>
          </a:xfrm>
          <a:custGeom>
            <a:avLst/>
            <a:gdLst/>
            <a:ahLst/>
            <a:rect l="l" t="t" r="r" b="b"/>
            <a:pathLst>
              <a:path w="180975" h="190500">
                <a:moveTo>
                  <a:pt x="180975" y="95250"/>
                </a:moveTo>
                <a:lnTo>
                  <a:pt x="174277" y="60275"/>
                </a:lnTo>
                <a:lnTo>
                  <a:pt x="155971" y="29765"/>
                </a:lnTo>
                <a:lnTo>
                  <a:pt x="128736" y="8185"/>
                </a:lnTo>
                <a:lnTo>
                  <a:pt x="95250" y="0"/>
                </a:lnTo>
                <a:lnTo>
                  <a:pt x="56257" y="8185"/>
                </a:lnTo>
                <a:lnTo>
                  <a:pt x="26193" y="29765"/>
                </a:lnTo>
                <a:lnTo>
                  <a:pt x="6846" y="60275"/>
                </a:lnTo>
                <a:lnTo>
                  <a:pt x="0" y="95250"/>
                </a:lnTo>
                <a:lnTo>
                  <a:pt x="6846" y="134242"/>
                </a:lnTo>
                <a:lnTo>
                  <a:pt x="26193" y="164306"/>
                </a:lnTo>
                <a:lnTo>
                  <a:pt x="56257" y="183653"/>
                </a:lnTo>
                <a:lnTo>
                  <a:pt x="95250" y="190500"/>
                </a:lnTo>
                <a:lnTo>
                  <a:pt x="128736" y="183653"/>
                </a:lnTo>
                <a:lnTo>
                  <a:pt x="155971" y="164306"/>
                </a:lnTo>
                <a:lnTo>
                  <a:pt x="174277" y="134242"/>
                </a:lnTo>
                <a:lnTo>
                  <a:pt x="180975" y="95250"/>
                </a:lnTo>
                <a:close/>
              </a:path>
            </a:pathLst>
          </a:custGeom>
          <a:noFill/>
          <a:ln w="9360">
            <a:solidFill>
              <a:srgbClr val="000000"/>
            </a:solidFill>
            <a:round/>
          </a:ln>
        </p:spPr>
        <p:style>
          <a:lnRef idx="0"/>
          <a:fillRef idx="0"/>
          <a:effectRef idx="0"/>
          <a:fontRef idx="minor"/>
        </p:style>
      </p:sp>
      <p:sp>
        <p:nvSpPr>
          <p:cNvPr id="940" name="CustomShape 10"/>
          <p:cNvSpPr/>
          <p:nvPr/>
        </p:nvSpPr>
        <p:spPr>
          <a:xfrm>
            <a:off x="5130720" y="1752480"/>
            <a:ext cx="152640" cy="274680"/>
          </a:xfrm>
          <a:prstGeom prst="rect">
            <a:avLst/>
          </a:prstGeom>
          <a:noFill/>
          <a:ln>
            <a:noFill/>
          </a:ln>
        </p:spPr>
        <p:style>
          <a:lnRef idx="0"/>
          <a:fillRef idx="0"/>
          <a:effectRef idx="0"/>
          <a:fontRef idx="minor"/>
        </p:style>
        <p:txBody>
          <a:bodyPr lIns="0" rIns="0" tIns="0" bIns="0"/>
          <a:p>
            <a:pPr marL="12600">
              <a:lnSpc>
                <a:spcPct val="100000"/>
              </a:lnSpc>
            </a:pPr>
            <a:r>
              <a:rPr b="1" lang="en-US" sz="1800" spc="-4" strike="noStrike">
                <a:solidFill>
                  <a:srgbClr val="ffffff"/>
                </a:solidFill>
                <a:uFill>
                  <a:solidFill>
                    <a:srgbClr val="ffffff"/>
                  </a:solidFill>
                </a:uFill>
                <a:latin typeface="Arial"/>
              </a:rPr>
              <a:t>3</a:t>
            </a:r>
            <a:endParaRPr b="0" lang="en-US" sz="1800" spc="-1" strike="noStrike">
              <a:solidFill>
                <a:srgbClr val="ffffff"/>
              </a:solidFill>
              <a:uFill>
                <a:solidFill>
                  <a:srgbClr val="ffffff"/>
                </a:solidFill>
              </a:uFill>
              <a:latin typeface="Arial"/>
            </a:endParaRPr>
          </a:p>
        </p:txBody>
      </p:sp>
      <p:sp>
        <p:nvSpPr>
          <p:cNvPr id="941" name="CustomShape 11"/>
          <p:cNvSpPr/>
          <p:nvPr/>
        </p:nvSpPr>
        <p:spPr>
          <a:xfrm>
            <a:off x="5578560" y="3533760"/>
            <a:ext cx="152640" cy="274680"/>
          </a:xfrm>
          <a:prstGeom prst="rect">
            <a:avLst/>
          </a:prstGeom>
          <a:noFill/>
          <a:ln>
            <a:noFill/>
          </a:ln>
        </p:spPr>
        <p:style>
          <a:lnRef idx="0"/>
          <a:fillRef idx="0"/>
          <a:effectRef idx="0"/>
          <a:fontRef idx="minor"/>
        </p:style>
        <p:txBody>
          <a:bodyPr lIns="0" rIns="0" tIns="0" bIns="0"/>
          <a:p>
            <a:pPr marL="12600">
              <a:lnSpc>
                <a:spcPct val="100000"/>
              </a:lnSpc>
            </a:pPr>
            <a:r>
              <a:rPr b="1" lang="en-US" sz="1800" spc="-4" strike="noStrike">
                <a:solidFill>
                  <a:srgbClr val="ffffff"/>
                </a:solidFill>
                <a:uFill>
                  <a:solidFill>
                    <a:srgbClr val="ffffff"/>
                  </a:solidFill>
                </a:uFill>
                <a:latin typeface="Arial"/>
              </a:rPr>
              <a:t>4</a:t>
            </a:r>
            <a:endParaRPr b="0" lang="en-US" sz="1800" spc="-1" strike="noStrike">
              <a:solidFill>
                <a:srgbClr val="ffffff"/>
              </a:solidFill>
              <a:uFill>
                <a:solidFill>
                  <a:srgbClr val="ffffff"/>
                </a:solidFill>
              </a:uFill>
              <a:latin typeface="Arial"/>
            </a:endParaRPr>
          </a:p>
        </p:txBody>
      </p:sp>
      <p:sp>
        <p:nvSpPr>
          <p:cNvPr id="942" name="CustomShape 12"/>
          <p:cNvSpPr/>
          <p:nvPr/>
        </p:nvSpPr>
        <p:spPr>
          <a:xfrm>
            <a:off x="7162920" y="1428840"/>
            <a:ext cx="180720" cy="190080"/>
          </a:xfrm>
          <a:custGeom>
            <a:avLst/>
            <a:gdLst/>
            <a:ahLst/>
            <a:rect l="l" t="t" r="r" b="b"/>
            <a:pathLst>
              <a:path w="180975" h="190500">
                <a:moveTo>
                  <a:pt x="180975" y="95250"/>
                </a:moveTo>
                <a:lnTo>
                  <a:pt x="174277" y="60275"/>
                </a:lnTo>
                <a:lnTo>
                  <a:pt x="155971" y="29765"/>
                </a:lnTo>
                <a:lnTo>
                  <a:pt x="128736" y="8185"/>
                </a:lnTo>
                <a:lnTo>
                  <a:pt x="95250" y="0"/>
                </a:lnTo>
                <a:lnTo>
                  <a:pt x="56257" y="8185"/>
                </a:lnTo>
                <a:lnTo>
                  <a:pt x="26193" y="29765"/>
                </a:lnTo>
                <a:lnTo>
                  <a:pt x="6846" y="60275"/>
                </a:lnTo>
                <a:lnTo>
                  <a:pt x="0" y="95250"/>
                </a:lnTo>
                <a:lnTo>
                  <a:pt x="6846" y="134242"/>
                </a:lnTo>
                <a:lnTo>
                  <a:pt x="26193" y="164306"/>
                </a:lnTo>
                <a:lnTo>
                  <a:pt x="56257" y="183653"/>
                </a:lnTo>
                <a:lnTo>
                  <a:pt x="95250" y="190500"/>
                </a:lnTo>
                <a:lnTo>
                  <a:pt x="128736" y="183653"/>
                </a:lnTo>
                <a:lnTo>
                  <a:pt x="155971" y="164306"/>
                </a:lnTo>
                <a:lnTo>
                  <a:pt x="174277" y="134242"/>
                </a:lnTo>
                <a:lnTo>
                  <a:pt x="180975" y="95250"/>
                </a:lnTo>
                <a:close/>
              </a:path>
            </a:pathLst>
          </a:custGeom>
          <a:noFill/>
          <a:ln w="9360">
            <a:solidFill>
              <a:srgbClr val="000000"/>
            </a:solidFill>
            <a:round/>
          </a:ln>
        </p:spPr>
        <p:style>
          <a:lnRef idx="0"/>
          <a:fillRef idx="0"/>
          <a:effectRef idx="0"/>
          <a:fontRef idx="minor"/>
        </p:style>
      </p:sp>
      <p:sp>
        <p:nvSpPr>
          <p:cNvPr id="943" name="CustomShape 13"/>
          <p:cNvSpPr/>
          <p:nvPr/>
        </p:nvSpPr>
        <p:spPr>
          <a:xfrm>
            <a:off x="7162920" y="2476440"/>
            <a:ext cx="180720" cy="190080"/>
          </a:xfrm>
          <a:custGeom>
            <a:avLst/>
            <a:gdLst/>
            <a:ahLst/>
            <a:rect l="l" t="t" r="r" b="b"/>
            <a:pathLst>
              <a:path w="180975" h="190500">
                <a:moveTo>
                  <a:pt x="180975" y="95250"/>
                </a:moveTo>
                <a:lnTo>
                  <a:pt x="174277" y="60275"/>
                </a:lnTo>
                <a:lnTo>
                  <a:pt x="155971" y="29765"/>
                </a:lnTo>
                <a:lnTo>
                  <a:pt x="128736" y="8185"/>
                </a:lnTo>
                <a:lnTo>
                  <a:pt x="95250" y="0"/>
                </a:lnTo>
                <a:lnTo>
                  <a:pt x="56257" y="8185"/>
                </a:lnTo>
                <a:lnTo>
                  <a:pt x="26193" y="29765"/>
                </a:lnTo>
                <a:lnTo>
                  <a:pt x="6846" y="60275"/>
                </a:lnTo>
                <a:lnTo>
                  <a:pt x="0" y="95250"/>
                </a:lnTo>
                <a:lnTo>
                  <a:pt x="6846" y="134242"/>
                </a:lnTo>
                <a:lnTo>
                  <a:pt x="26193" y="164306"/>
                </a:lnTo>
                <a:lnTo>
                  <a:pt x="56257" y="183653"/>
                </a:lnTo>
                <a:lnTo>
                  <a:pt x="95250" y="190500"/>
                </a:lnTo>
                <a:lnTo>
                  <a:pt x="128736" y="183653"/>
                </a:lnTo>
                <a:lnTo>
                  <a:pt x="155971" y="164306"/>
                </a:lnTo>
                <a:lnTo>
                  <a:pt x="174277" y="134242"/>
                </a:lnTo>
                <a:lnTo>
                  <a:pt x="180975" y="95250"/>
                </a:lnTo>
                <a:close/>
              </a:path>
            </a:pathLst>
          </a:custGeom>
          <a:noFill/>
          <a:ln w="9360">
            <a:solidFill>
              <a:srgbClr val="000000"/>
            </a:solidFill>
            <a:round/>
          </a:ln>
        </p:spPr>
        <p:style>
          <a:lnRef idx="0"/>
          <a:fillRef idx="0"/>
          <a:effectRef idx="0"/>
          <a:fontRef idx="minor"/>
        </p:style>
      </p:sp>
      <p:sp>
        <p:nvSpPr>
          <p:cNvPr id="944" name="CustomShape 14"/>
          <p:cNvSpPr/>
          <p:nvPr/>
        </p:nvSpPr>
        <p:spPr>
          <a:xfrm>
            <a:off x="7162920" y="4257720"/>
            <a:ext cx="180720" cy="190080"/>
          </a:xfrm>
          <a:custGeom>
            <a:avLst/>
            <a:gdLst/>
            <a:ahLst/>
            <a:rect l="l" t="t" r="r" b="b"/>
            <a:pathLst>
              <a:path w="180975" h="190500">
                <a:moveTo>
                  <a:pt x="180975" y="95250"/>
                </a:moveTo>
                <a:lnTo>
                  <a:pt x="174277" y="60275"/>
                </a:lnTo>
                <a:lnTo>
                  <a:pt x="155971" y="29765"/>
                </a:lnTo>
                <a:lnTo>
                  <a:pt x="128736" y="8185"/>
                </a:lnTo>
                <a:lnTo>
                  <a:pt x="95250" y="0"/>
                </a:lnTo>
                <a:lnTo>
                  <a:pt x="56257" y="8185"/>
                </a:lnTo>
                <a:lnTo>
                  <a:pt x="26193" y="29765"/>
                </a:lnTo>
                <a:lnTo>
                  <a:pt x="6846" y="60275"/>
                </a:lnTo>
                <a:lnTo>
                  <a:pt x="0" y="95250"/>
                </a:lnTo>
                <a:lnTo>
                  <a:pt x="6846" y="134242"/>
                </a:lnTo>
                <a:lnTo>
                  <a:pt x="26193" y="164306"/>
                </a:lnTo>
                <a:lnTo>
                  <a:pt x="56257" y="183653"/>
                </a:lnTo>
                <a:lnTo>
                  <a:pt x="95250" y="190500"/>
                </a:lnTo>
                <a:lnTo>
                  <a:pt x="128736" y="183653"/>
                </a:lnTo>
                <a:lnTo>
                  <a:pt x="155971" y="164306"/>
                </a:lnTo>
                <a:lnTo>
                  <a:pt x="174277" y="134242"/>
                </a:lnTo>
                <a:lnTo>
                  <a:pt x="180975" y="95250"/>
                </a:lnTo>
                <a:close/>
              </a:path>
            </a:pathLst>
          </a:custGeom>
          <a:noFill/>
          <a:ln w="9360">
            <a:solidFill>
              <a:srgbClr val="000000"/>
            </a:solidFill>
            <a:round/>
          </a:ln>
        </p:spPr>
        <p:style>
          <a:lnRef idx="0"/>
          <a:fillRef idx="0"/>
          <a:effectRef idx="0"/>
          <a:fontRef idx="minor"/>
        </p:style>
      </p:sp>
      <p:sp>
        <p:nvSpPr>
          <p:cNvPr id="945" name="CustomShape 15"/>
          <p:cNvSpPr/>
          <p:nvPr/>
        </p:nvSpPr>
        <p:spPr>
          <a:xfrm>
            <a:off x="7162920" y="5133960"/>
            <a:ext cx="180720" cy="199800"/>
          </a:xfrm>
          <a:custGeom>
            <a:avLst/>
            <a:gdLst/>
            <a:ahLst/>
            <a:rect l="l" t="t" r="r" b="b"/>
            <a:pathLst>
              <a:path w="180975" h="200025">
                <a:moveTo>
                  <a:pt x="180975" y="104775"/>
                </a:moveTo>
                <a:lnTo>
                  <a:pt x="174277" y="64293"/>
                </a:lnTo>
                <a:lnTo>
                  <a:pt x="155971" y="30956"/>
                </a:lnTo>
                <a:lnTo>
                  <a:pt x="128736" y="8334"/>
                </a:lnTo>
                <a:lnTo>
                  <a:pt x="95250" y="0"/>
                </a:lnTo>
                <a:lnTo>
                  <a:pt x="56257" y="8334"/>
                </a:lnTo>
                <a:lnTo>
                  <a:pt x="26193" y="30956"/>
                </a:lnTo>
                <a:lnTo>
                  <a:pt x="6846" y="64293"/>
                </a:lnTo>
                <a:lnTo>
                  <a:pt x="0" y="104775"/>
                </a:lnTo>
                <a:lnTo>
                  <a:pt x="6846" y="139749"/>
                </a:lnTo>
                <a:lnTo>
                  <a:pt x="26193" y="170259"/>
                </a:lnTo>
                <a:lnTo>
                  <a:pt x="56257" y="191839"/>
                </a:lnTo>
                <a:lnTo>
                  <a:pt x="95250" y="200025"/>
                </a:lnTo>
                <a:lnTo>
                  <a:pt x="128736" y="191839"/>
                </a:lnTo>
                <a:lnTo>
                  <a:pt x="155971" y="170259"/>
                </a:lnTo>
                <a:lnTo>
                  <a:pt x="174277" y="139749"/>
                </a:lnTo>
                <a:lnTo>
                  <a:pt x="180975" y="104775"/>
                </a:lnTo>
                <a:close/>
              </a:path>
            </a:pathLst>
          </a:custGeom>
          <a:noFill/>
          <a:ln w="9360">
            <a:solidFill>
              <a:srgbClr val="000000"/>
            </a:solidFill>
            <a:round/>
          </a:ln>
        </p:spPr>
        <p:style>
          <a:lnRef idx="0"/>
          <a:fillRef idx="0"/>
          <a:effectRef idx="0"/>
          <a:fontRef idx="minor"/>
        </p:style>
      </p:sp>
      <p:sp>
        <p:nvSpPr>
          <p:cNvPr id="946" name="CustomShape 16"/>
          <p:cNvSpPr/>
          <p:nvPr/>
        </p:nvSpPr>
        <p:spPr>
          <a:xfrm>
            <a:off x="7178760" y="1346040"/>
            <a:ext cx="2539800" cy="457200"/>
          </a:xfrm>
          <a:prstGeom prst="rect">
            <a:avLst/>
          </a:prstGeom>
          <a:noFill/>
          <a:ln>
            <a:noFill/>
          </a:ln>
        </p:spPr>
        <p:style>
          <a:lnRef idx="0"/>
          <a:fillRef idx="0"/>
          <a:effectRef idx="0"/>
          <a:fontRef idx="minor"/>
        </p:style>
        <p:txBody>
          <a:bodyPr lIns="0" rIns="0" tIns="0" bIns="0"/>
          <a:p>
            <a:pPr marL="12600">
              <a:lnSpc>
                <a:spcPct val="100000"/>
              </a:lnSpc>
            </a:pPr>
            <a:r>
              <a:rPr b="1" lang="en-US" sz="1800" spc="-4" strike="noStrike">
                <a:solidFill>
                  <a:srgbClr val="ffffff"/>
                </a:solidFill>
                <a:uFill>
                  <a:solidFill>
                    <a:srgbClr val="ffffff"/>
                  </a:solidFill>
                </a:uFill>
                <a:latin typeface="Arial"/>
              </a:rPr>
              <a:t>1</a:t>
            </a:r>
            <a:r>
              <a:rPr b="1" lang="en-US" sz="1800" spc="123" strike="noStrike">
                <a:solidFill>
                  <a:srgbClr val="ffffff"/>
                </a:solidFill>
                <a:uFill>
                  <a:solidFill>
                    <a:srgbClr val="ffffff"/>
                  </a:solidFill>
                </a:uFill>
                <a:latin typeface="Arial"/>
              </a:rPr>
              <a:t> </a:t>
            </a:r>
            <a:r>
              <a:rPr b="0" lang="en-US" sz="3000" spc="4" strike="noStrike" baseline="1000">
                <a:solidFill>
                  <a:srgbClr val="ffffff"/>
                </a:solidFill>
                <a:uFill>
                  <a:solidFill>
                    <a:srgbClr val="ffffff"/>
                  </a:solidFill>
                </a:uFill>
                <a:latin typeface="標楷體"/>
                <a:ea typeface="標楷體"/>
              </a:rPr>
              <a:t>由申請者向註冊中心提</a:t>
            </a:r>
            <a:endParaRPr b="0" lang="en-US" sz="1800" spc="-1" strike="noStrike">
              <a:solidFill>
                <a:srgbClr val="ffffff"/>
              </a:solidFill>
              <a:uFill>
                <a:solidFill>
                  <a:srgbClr val="ffffff"/>
                </a:solidFill>
              </a:uFill>
              <a:latin typeface="Arial"/>
            </a:endParaRPr>
          </a:p>
        </p:txBody>
      </p:sp>
      <p:sp>
        <p:nvSpPr>
          <p:cNvPr id="947" name="CustomShape 17"/>
          <p:cNvSpPr/>
          <p:nvPr/>
        </p:nvSpPr>
        <p:spPr>
          <a:xfrm>
            <a:off x="7397640" y="1641600"/>
            <a:ext cx="2053800" cy="305280"/>
          </a:xfrm>
          <a:prstGeom prst="rect">
            <a:avLst/>
          </a:prstGeom>
          <a:noFill/>
          <a:ln>
            <a:noFill/>
          </a:ln>
        </p:spPr>
        <p:style>
          <a:lnRef idx="0"/>
          <a:fillRef idx="0"/>
          <a:effectRef idx="0"/>
          <a:fontRef idx="minor"/>
        </p:style>
        <p:txBody>
          <a:bodyPr lIns="0" rIns="0" tIns="0" bIns="0"/>
          <a:p>
            <a:pPr marL="12600">
              <a:lnSpc>
                <a:spcPct val="100000"/>
              </a:lnSpc>
            </a:pPr>
            <a:r>
              <a:rPr b="0" lang="en-US" sz="2000" spc="-4" strike="noStrike">
                <a:solidFill>
                  <a:srgbClr val="ffffff"/>
                </a:solidFill>
                <a:uFill>
                  <a:solidFill>
                    <a:srgbClr val="ffffff"/>
                  </a:solidFill>
                </a:uFill>
                <a:latin typeface="DFKai-SB"/>
              </a:rPr>
              <a:t>供身份及申請證明</a:t>
            </a:r>
            <a:endParaRPr b="0" lang="en-US" sz="1800" spc="-1" strike="noStrike">
              <a:solidFill>
                <a:srgbClr val="ffffff"/>
              </a:solidFill>
              <a:uFill>
                <a:solidFill>
                  <a:srgbClr val="ffffff"/>
                </a:solidFill>
              </a:uFill>
              <a:latin typeface="Arial"/>
            </a:endParaRPr>
          </a:p>
        </p:txBody>
      </p:sp>
      <p:sp>
        <p:nvSpPr>
          <p:cNvPr id="948" name="CustomShape 18"/>
          <p:cNvSpPr/>
          <p:nvPr/>
        </p:nvSpPr>
        <p:spPr>
          <a:xfrm>
            <a:off x="7178760" y="2374920"/>
            <a:ext cx="2653920" cy="1630800"/>
          </a:xfrm>
          <a:prstGeom prst="rect">
            <a:avLst/>
          </a:prstGeom>
          <a:noFill/>
          <a:ln>
            <a:noFill/>
          </a:ln>
        </p:spPr>
        <p:style>
          <a:lnRef idx="0"/>
          <a:fillRef idx="0"/>
          <a:effectRef idx="0"/>
          <a:fontRef idx="minor"/>
        </p:style>
        <p:txBody>
          <a:bodyPr lIns="0" rIns="0" tIns="0" bIns="0"/>
          <a:p>
            <a:pPr marL="231840" indent="-218880">
              <a:lnSpc>
                <a:spcPct val="100000"/>
              </a:lnSpc>
            </a:pPr>
            <a:r>
              <a:rPr b="1" lang="en-US" sz="2700" spc="-4" strike="noStrike" baseline="-7000">
                <a:solidFill>
                  <a:srgbClr val="ffffff"/>
                </a:solidFill>
                <a:uFill>
                  <a:solidFill>
                    <a:srgbClr val="ffffff"/>
                  </a:solidFill>
                </a:uFill>
                <a:latin typeface="Arial"/>
              </a:rPr>
              <a:t>2 </a:t>
            </a:r>
            <a:r>
              <a:rPr b="0" lang="en-US" sz="2000" spc="4" strike="noStrike">
                <a:solidFill>
                  <a:srgbClr val="ffffff"/>
                </a:solidFill>
                <a:uFill>
                  <a:solidFill>
                    <a:srgbClr val="ffffff"/>
                  </a:solidFill>
                </a:uFill>
                <a:latin typeface="DFKai-SB"/>
              </a:rPr>
              <a:t>註冊中心驗證憑證請  求人之身分，並授權  </a:t>
            </a:r>
            <a:r>
              <a:rPr b="0" lang="en-US" sz="2000" spc="4" strike="noStrike">
                <a:solidFill>
                  <a:srgbClr val="ffffff"/>
                </a:solidFill>
                <a:uFill>
                  <a:solidFill>
                    <a:srgbClr val="ffffff"/>
                  </a:solidFill>
                </a:uFill>
                <a:latin typeface="DFKai-SB"/>
              </a:rPr>
              <a:t>CA</a:t>
            </a:r>
            <a:r>
              <a:rPr b="0" lang="en-US" sz="2000" spc="-111" strike="noStrike">
                <a:solidFill>
                  <a:srgbClr val="ffffff"/>
                </a:solidFill>
                <a:uFill>
                  <a:solidFill>
                    <a:srgbClr val="ffffff"/>
                  </a:solidFill>
                </a:uFill>
                <a:latin typeface="DFKai-SB"/>
              </a:rPr>
              <a:t> </a:t>
            </a:r>
            <a:r>
              <a:rPr b="0" lang="en-US" sz="2000" spc="-4" strike="noStrike">
                <a:solidFill>
                  <a:srgbClr val="ffffff"/>
                </a:solidFill>
                <a:uFill>
                  <a:solidFill>
                    <a:srgbClr val="ffffff"/>
                  </a:solidFill>
                </a:uFill>
                <a:latin typeface="DFKai-SB"/>
              </a:rPr>
              <a:t>來簽發憑證，同時  </a:t>
            </a:r>
            <a:r>
              <a:rPr b="0" lang="en-US" sz="2000" spc="4" strike="noStrike">
                <a:solidFill>
                  <a:srgbClr val="ffffff"/>
                </a:solidFill>
                <a:uFill>
                  <a:solidFill>
                    <a:srgbClr val="ffffff"/>
                  </a:solidFill>
                </a:uFill>
                <a:latin typeface="DFKai-SB"/>
              </a:rPr>
              <a:t>也將憑證請求安全地  </a:t>
            </a:r>
            <a:r>
              <a:rPr b="0" lang="en-US" sz="2000" spc="24" strike="noStrike">
                <a:solidFill>
                  <a:srgbClr val="ffffff"/>
                </a:solidFill>
                <a:uFill>
                  <a:solidFill>
                    <a:srgbClr val="ffffff"/>
                  </a:solidFill>
                </a:uFill>
                <a:latin typeface="DFKai-SB"/>
              </a:rPr>
              <a:t>傳給</a:t>
            </a:r>
            <a:r>
              <a:rPr b="0" lang="en-US" sz="2000" spc="-117" strike="noStrike">
                <a:solidFill>
                  <a:srgbClr val="ffffff"/>
                </a:solidFill>
                <a:uFill>
                  <a:solidFill>
                    <a:srgbClr val="ffffff"/>
                  </a:solidFill>
                </a:uFill>
                <a:latin typeface="DFKai-SB"/>
              </a:rPr>
              <a:t> </a:t>
            </a:r>
            <a:r>
              <a:rPr b="0" lang="en-US" sz="2000" spc="-29" strike="noStrike">
                <a:solidFill>
                  <a:srgbClr val="ffffff"/>
                </a:solidFill>
                <a:uFill>
                  <a:solidFill>
                    <a:srgbClr val="ffffff"/>
                  </a:solidFill>
                </a:uFill>
                <a:latin typeface="DFKai-SB"/>
              </a:rPr>
              <a:t>CA</a:t>
            </a:r>
            <a:endParaRPr b="0" lang="en-US" sz="1800" spc="-1" strike="noStrike">
              <a:solidFill>
                <a:srgbClr val="ffffff"/>
              </a:solidFill>
              <a:uFill>
                <a:solidFill>
                  <a:srgbClr val="ffffff"/>
                </a:solidFill>
              </a:uFill>
              <a:latin typeface="Arial"/>
            </a:endParaRPr>
          </a:p>
        </p:txBody>
      </p:sp>
      <p:sp>
        <p:nvSpPr>
          <p:cNvPr id="949" name="CustomShape 19"/>
          <p:cNvSpPr/>
          <p:nvPr/>
        </p:nvSpPr>
        <p:spPr>
          <a:xfrm>
            <a:off x="7178760" y="4165560"/>
            <a:ext cx="2539800" cy="716040"/>
          </a:xfrm>
          <a:prstGeom prst="rect">
            <a:avLst/>
          </a:prstGeom>
          <a:noFill/>
          <a:ln>
            <a:noFill/>
          </a:ln>
        </p:spPr>
        <p:style>
          <a:lnRef idx="0"/>
          <a:fillRef idx="0"/>
          <a:effectRef idx="0"/>
          <a:fontRef idx="minor"/>
        </p:style>
        <p:txBody>
          <a:bodyPr lIns="0" rIns="0" tIns="0" bIns="0"/>
          <a:p>
            <a:pPr marL="231840" indent="-218880">
              <a:lnSpc>
                <a:spcPct val="100000"/>
              </a:lnSpc>
            </a:pPr>
            <a:r>
              <a:rPr b="1" lang="en-US" sz="2700" spc="-4" strike="noStrike" baseline="-4000">
                <a:solidFill>
                  <a:srgbClr val="ffffff"/>
                </a:solidFill>
                <a:uFill>
                  <a:solidFill>
                    <a:srgbClr val="ffffff"/>
                  </a:solidFill>
                </a:uFill>
                <a:latin typeface="Arial"/>
              </a:rPr>
              <a:t>3 </a:t>
            </a:r>
            <a:r>
              <a:rPr b="0" lang="en-US" sz="2000" spc="4" strike="noStrike">
                <a:solidFill>
                  <a:srgbClr val="ffffff"/>
                </a:solidFill>
                <a:uFill>
                  <a:solidFill>
                    <a:srgbClr val="ffffff"/>
                  </a:solidFill>
                </a:uFill>
                <a:latin typeface="DFKai-SB"/>
              </a:rPr>
              <a:t>憑證管理中心產生並  </a:t>
            </a:r>
            <a:r>
              <a:rPr b="0" lang="en-US" sz="2000" spc="9" strike="noStrike">
                <a:solidFill>
                  <a:srgbClr val="ffffff"/>
                </a:solidFill>
                <a:uFill>
                  <a:solidFill>
                    <a:srgbClr val="ffffff"/>
                  </a:solidFill>
                </a:uFill>
                <a:latin typeface="DFKai-SB"/>
              </a:rPr>
              <a:t>簽署申請人憑證</a:t>
            </a:r>
            <a:endParaRPr b="0" lang="en-US" sz="1800" spc="-1" strike="noStrike">
              <a:solidFill>
                <a:srgbClr val="ffffff"/>
              </a:solidFill>
              <a:uFill>
                <a:solidFill>
                  <a:srgbClr val="ffffff"/>
                </a:solidFill>
              </a:uFill>
              <a:latin typeface="Arial"/>
            </a:endParaRPr>
          </a:p>
        </p:txBody>
      </p:sp>
      <p:sp>
        <p:nvSpPr>
          <p:cNvPr id="950" name="CustomShape 20"/>
          <p:cNvSpPr/>
          <p:nvPr/>
        </p:nvSpPr>
        <p:spPr>
          <a:xfrm>
            <a:off x="7178760" y="5022720"/>
            <a:ext cx="2539800" cy="1327680"/>
          </a:xfrm>
          <a:prstGeom prst="rect">
            <a:avLst/>
          </a:prstGeom>
          <a:noFill/>
          <a:ln>
            <a:noFill/>
          </a:ln>
        </p:spPr>
        <p:style>
          <a:lnRef idx="0"/>
          <a:fillRef idx="0"/>
          <a:effectRef idx="0"/>
          <a:fontRef idx="minor"/>
        </p:style>
        <p:txBody>
          <a:bodyPr lIns="0" rIns="0" tIns="0" bIns="0"/>
          <a:p>
            <a:pPr marL="231840" indent="-218880" algn="just">
              <a:lnSpc>
                <a:spcPct val="100000"/>
              </a:lnSpc>
            </a:pPr>
            <a:r>
              <a:rPr b="1" lang="en-US" sz="2700" spc="-4" strike="noStrike" baseline="-9000">
                <a:solidFill>
                  <a:srgbClr val="ffffff"/>
                </a:solidFill>
                <a:uFill>
                  <a:solidFill>
                    <a:srgbClr val="ffffff"/>
                  </a:solidFill>
                </a:uFill>
                <a:latin typeface="Arial"/>
              </a:rPr>
              <a:t>4 </a:t>
            </a:r>
            <a:r>
              <a:rPr b="0" lang="en-US" sz="2000" spc="4" strike="noStrike">
                <a:solidFill>
                  <a:srgbClr val="ffffff"/>
                </a:solidFill>
                <a:uFill>
                  <a:solidFill>
                    <a:srgbClr val="ffffff"/>
                  </a:solidFill>
                </a:uFill>
                <a:latin typeface="DFKai-SB"/>
              </a:rPr>
              <a:t>憑證管理中心安全的  </a:t>
            </a:r>
            <a:r>
              <a:rPr b="0" lang="en-US" sz="2000" spc="-1" strike="noStrike">
                <a:solidFill>
                  <a:srgbClr val="ffffff"/>
                </a:solidFill>
                <a:uFill>
                  <a:solidFill>
                    <a:srgbClr val="ffffff"/>
                  </a:solidFill>
                </a:uFill>
                <a:latin typeface="DFKai-SB"/>
              </a:rPr>
              <a:t>將憑證傳送給申請人  並將它儲存於資料庫  </a:t>
            </a:r>
            <a:r>
              <a:rPr b="0" lang="en-US" sz="2000" spc="24" strike="noStrike">
                <a:solidFill>
                  <a:srgbClr val="ffffff"/>
                </a:solidFill>
                <a:uFill>
                  <a:solidFill>
                    <a:srgbClr val="ffffff"/>
                  </a:solidFill>
                </a:uFill>
                <a:latin typeface="DFKai-SB"/>
              </a:rPr>
              <a:t>中</a:t>
            </a:r>
            <a:endParaRPr b="0" lang="en-US" sz="1800" spc="-1" strike="noStrike">
              <a:solidFill>
                <a:srgbClr val="ffffff"/>
              </a:solidFill>
              <a:uFill>
                <a:solidFill>
                  <a:srgbClr val="ffffff"/>
                </a:solidFill>
              </a:uFill>
              <a:latin typeface="Arial"/>
            </a:endParaRPr>
          </a:p>
        </p:txBody>
      </p:sp>
      <p:sp>
        <p:nvSpPr>
          <p:cNvPr id="951" name="CustomShape 21"/>
          <p:cNvSpPr/>
          <p:nvPr/>
        </p:nvSpPr>
        <p:spPr>
          <a:xfrm>
            <a:off x="5902200" y="4594320"/>
            <a:ext cx="1091880" cy="236520"/>
          </a:xfrm>
          <a:prstGeom prst="rect">
            <a:avLst/>
          </a:prstGeom>
          <a:noFill/>
          <a:ln>
            <a:noFill/>
          </a:ln>
        </p:spPr>
        <p:style>
          <a:lnRef idx="0"/>
          <a:fillRef idx="0"/>
          <a:effectRef idx="0"/>
          <a:fontRef idx="minor"/>
        </p:style>
        <p:txBody>
          <a:bodyPr lIns="0" rIns="0" tIns="0" bIns="0"/>
          <a:p>
            <a:pPr marL="12600">
              <a:lnSpc>
                <a:spcPct val="100000"/>
              </a:lnSpc>
            </a:pPr>
            <a:r>
              <a:rPr b="1" lang="en-US" sz="1550" spc="24" strike="noStrike">
                <a:solidFill>
                  <a:srgbClr val="3333cc"/>
                </a:solidFill>
                <a:uFill>
                  <a:solidFill>
                    <a:srgbClr val="ffffff"/>
                  </a:solidFill>
                </a:uFill>
                <a:latin typeface="Arial"/>
              </a:rPr>
              <a:t>Repository</a:t>
            </a:r>
            <a:endParaRPr b="0" lang="en-US" sz="1800" spc="-1" strike="noStrike">
              <a:solidFill>
                <a:srgbClr val="ffffff"/>
              </a:solidFill>
              <a:uFill>
                <a:solidFill>
                  <a:srgbClr val="ffffff"/>
                </a:solidFill>
              </a:uFill>
              <a:latin typeface="Arial"/>
            </a:endParaRPr>
          </a:p>
        </p:txBody>
      </p:sp>
    </p:spTree>
  </p:cSld>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TextShape 1"/>
          <p:cNvSpPr txBox="1"/>
          <p:nvPr/>
        </p:nvSpPr>
        <p:spPr>
          <a:xfrm>
            <a:off x="2362320" y="455400"/>
            <a:ext cx="10515240" cy="1145160"/>
          </a:xfrm>
          <a:prstGeom prst="rect">
            <a:avLst/>
          </a:prstGeom>
          <a:noFill/>
          <a:ln>
            <a:noFill/>
          </a:ln>
        </p:spPr>
        <p:txBody>
          <a:bodyPr lIns="0" rIns="0" tIns="0" bIns="0" anchor="ctr"/>
          <a:p>
            <a:pPr marL="755640">
              <a:lnSpc>
                <a:spcPct val="100000"/>
              </a:lnSpc>
            </a:pPr>
            <a:r>
              <a:rPr b="0" lang="en-US" sz="4400" spc="9" strike="noStrike">
                <a:solidFill>
                  <a:srgbClr val="ffffff"/>
                </a:solidFill>
                <a:uFill>
                  <a:solidFill>
                    <a:srgbClr val="ffffff"/>
                  </a:solidFill>
                </a:uFill>
                <a:latin typeface="Microsoft YaHei"/>
              </a:rPr>
              <a:t>雜湊函數</a:t>
            </a:r>
            <a:r>
              <a:rPr b="0" lang="en-US" sz="3600" spc="9" strike="noStrike">
                <a:solidFill>
                  <a:srgbClr val="ffffff"/>
                </a:solidFill>
                <a:uFill>
                  <a:solidFill>
                    <a:srgbClr val="ffffff"/>
                  </a:solidFill>
                </a:uFill>
                <a:latin typeface="Calibri Light"/>
              </a:rPr>
              <a:t>(Hash </a:t>
            </a:r>
            <a:r>
              <a:rPr b="0" lang="en-US" sz="3600" spc="-18" strike="noStrike">
                <a:solidFill>
                  <a:srgbClr val="ffffff"/>
                </a:solidFill>
                <a:uFill>
                  <a:solidFill>
                    <a:srgbClr val="ffffff"/>
                  </a:solidFill>
                </a:uFill>
                <a:latin typeface="Calibri Light"/>
              </a:rPr>
              <a:t>Function)</a:t>
            </a:r>
            <a:r>
              <a:rPr b="0" lang="en-US" sz="3600" spc="-143" strike="noStrike">
                <a:solidFill>
                  <a:srgbClr val="ffffff"/>
                </a:solidFill>
                <a:uFill>
                  <a:solidFill>
                    <a:srgbClr val="ffffff"/>
                  </a:solidFill>
                </a:uFill>
                <a:latin typeface="Calibri Light"/>
              </a:rPr>
              <a:t> </a:t>
            </a:r>
            <a:r>
              <a:rPr b="0" lang="en-US" sz="4400" spc="18" strike="noStrike">
                <a:solidFill>
                  <a:srgbClr val="ffffff"/>
                </a:solidFill>
                <a:uFill>
                  <a:solidFill>
                    <a:srgbClr val="ffffff"/>
                  </a:solidFill>
                </a:uFill>
                <a:latin typeface="Calibri Light"/>
              </a:rPr>
              <a:t>(1/2)</a:t>
            </a:r>
            <a:endParaRPr b="0" lang="en-US" sz="1800" spc="-1" strike="noStrike">
              <a:solidFill>
                <a:srgbClr val="ffffff"/>
              </a:solidFill>
              <a:uFill>
                <a:solidFill>
                  <a:srgbClr val="ffffff"/>
                </a:solidFill>
              </a:uFill>
              <a:latin typeface="Calibri"/>
            </a:endParaRPr>
          </a:p>
        </p:txBody>
      </p:sp>
      <p:sp>
        <p:nvSpPr>
          <p:cNvPr id="953" name="CustomShape 2"/>
          <p:cNvSpPr/>
          <p:nvPr/>
        </p:nvSpPr>
        <p:spPr>
          <a:xfrm>
            <a:off x="2216160" y="1406520"/>
            <a:ext cx="7492680" cy="3956040"/>
          </a:xfrm>
          <a:prstGeom prst="rect">
            <a:avLst/>
          </a:prstGeom>
          <a:noFill/>
          <a:ln>
            <a:noFill/>
          </a:ln>
        </p:spPr>
        <p:style>
          <a:lnRef idx="0"/>
          <a:fillRef idx="0"/>
          <a:effectRef idx="0"/>
          <a:fontRef idx="minor"/>
        </p:style>
        <p:txBody>
          <a:bodyPr lIns="0" rIns="0" tIns="0" bIns="0"/>
          <a:p>
            <a:pPr marL="355680" indent="-342720">
              <a:lnSpc>
                <a:spcPct val="101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雜湊函數將任何長度的訊息輸入後加以濃縮，  </a:t>
            </a:r>
            <a:r>
              <a:rPr b="0" lang="en-US" sz="2750" spc="43" strike="noStrike">
                <a:solidFill>
                  <a:srgbClr val="ffffff"/>
                </a:solidFill>
                <a:uFill>
                  <a:solidFill>
                    <a:srgbClr val="ffffff"/>
                  </a:solidFill>
                </a:uFill>
                <a:latin typeface="DFKai-SB"/>
              </a:rPr>
              <a:t>轉換而成為一個長度較短且固定的輸出，此  </a:t>
            </a:r>
            <a:r>
              <a:rPr b="0" lang="en-US" sz="2750" spc="52" strike="noStrike">
                <a:solidFill>
                  <a:srgbClr val="ffffff"/>
                </a:solidFill>
                <a:uFill>
                  <a:solidFill>
                    <a:srgbClr val="ffffff"/>
                  </a:solidFill>
                </a:uFill>
                <a:latin typeface="DFKai-SB"/>
              </a:rPr>
              <a:t>輸出訊息為雜湊值 </a:t>
            </a:r>
            <a:r>
              <a:rPr b="0" lang="en-US" sz="2750" spc="9" strike="noStrike">
                <a:solidFill>
                  <a:srgbClr val="ffffff"/>
                </a:solidFill>
                <a:uFill>
                  <a:solidFill>
                    <a:srgbClr val="ffffff"/>
                  </a:solidFill>
                </a:uFill>
                <a:latin typeface="Arial"/>
              </a:rPr>
              <a:t>(Hash </a:t>
            </a:r>
            <a:r>
              <a:rPr b="0" lang="en-US" sz="2750" spc="43" strike="noStrike">
                <a:solidFill>
                  <a:srgbClr val="ffffff"/>
                </a:solidFill>
                <a:uFill>
                  <a:solidFill>
                    <a:srgbClr val="ffffff"/>
                  </a:solidFill>
                </a:uFill>
                <a:latin typeface="Arial"/>
              </a:rPr>
              <a:t>Value)</a:t>
            </a:r>
            <a:r>
              <a:rPr b="0" lang="en-US" sz="2750" spc="43" strike="noStrike">
                <a:solidFill>
                  <a:srgbClr val="ffffff"/>
                </a:solidFill>
                <a:uFill>
                  <a:solidFill>
                    <a:srgbClr val="ffffff"/>
                  </a:solidFill>
                </a:uFill>
                <a:latin typeface="DFKai-SB"/>
              </a:rPr>
              <a:t>或訊息摘  </a:t>
            </a:r>
            <a:r>
              <a:rPr b="0" lang="en-US" sz="2750" spc="24" strike="noStrike">
                <a:solidFill>
                  <a:srgbClr val="ffffff"/>
                </a:solidFill>
                <a:uFill>
                  <a:solidFill>
                    <a:srgbClr val="ffffff"/>
                  </a:solidFill>
                </a:uFill>
                <a:latin typeface="DFKai-SB"/>
              </a:rPr>
              <a:t>要</a:t>
            </a:r>
            <a:r>
              <a:rPr b="0" lang="en-US" sz="2750" spc="24" strike="noStrike">
                <a:solidFill>
                  <a:srgbClr val="ffffff"/>
                </a:solidFill>
                <a:uFill>
                  <a:solidFill>
                    <a:srgbClr val="ffffff"/>
                  </a:solidFill>
                </a:uFill>
                <a:latin typeface="Arial"/>
              </a:rPr>
              <a:t>(Message</a:t>
            </a:r>
            <a:r>
              <a:rPr b="0" lang="en-US" sz="2750" spc="-72" strike="noStrike">
                <a:solidFill>
                  <a:srgbClr val="ffffff"/>
                </a:solidFill>
                <a:uFill>
                  <a:solidFill>
                    <a:srgbClr val="ffffff"/>
                  </a:solidFill>
                </a:uFill>
                <a:latin typeface="Arial"/>
              </a:rPr>
              <a:t> </a:t>
            </a:r>
            <a:r>
              <a:rPr b="0" lang="en-US" sz="2750" spc="12" strike="noStrike">
                <a:solidFill>
                  <a:srgbClr val="ffffff"/>
                </a:solidFill>
                <a:uFill>
                  <a:solidFill>
                    <a:srgbClr val="ffffff"/>
                  </a:solidFill>
                </a:uFill>
                <a:latin typeface="Arial"/>
              </a:rPr>
              <a:t>Digest)</a:t>
            </a:r>
            <a:r>
              <a:rPr b="0" lang="en-US" sz="2750" spc="12" strike="noStrike">
                <a:solidFill>
                  <a:srgbClr val="ffffff"/>
                </a:solidFill>
                <a:uFill>
                  <a:solidFill>
                    <a:srgbClr val="ffffff"/>
                  </a:solidFill>
                </a:uFill>
                <a:latin typeface="DFKai-SB"/>
              </a:rPr>
              <a:t>。</a:t>
            </a:r>
            <a:endParaRPr b="0" lang="en-US" sz="1800" spc="-1" strike="noStrike">
              <a:solidFill>
                <a:srgbClr val="ffffff"/>
              </a:solidFill>
              <a:uFill>
                <a:solidFill>
                  <a:srgbClr val="ffffff"/>
                </a:solidFill>
              </a:uFill>
              <a:latin typeface="Arial"/>
            </a:endParaRPr>
          </a:p>
          <a:p>
            <a:pPr marL="12600" indent="-34272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應用：</a:t>
            </a:r>
            <a:endParaRPr b="0" lang="en-US" sz="1800" spc="-1" strike="noStrike">
              <a:solidFill>
                <a:srgbClr val="ffffff"/>
              </a:solidFill>
              <a:uFill>
                <a:solidFill>
                  <a:srgbClr val="ffffff"/>
                </a:solidFill>
              </a:uFill>
              <a:latin typeface="Arial"/>
            </a:endParaRPr>
          </a:p>
          <a:p>
            <a:pPr marL="469800" indent="-34272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確保資料傳送的完整性</a:t>
            </a:r>
            <a:endParaRPr b="0" lang="en-US" sz="1800" spc="-1" strike="noStrike">
              <a:solidFill>
                <a:srgbClr val="ffffff"/>
              </a:solidFill>
              <a:uFill>
                <a:solidFill>
                  <a:srgbClr val="ffffff"/>
                </a:solidFill>
              </a:uFill>
              <a:latin typeface="Arial"/>
            </a:endParaRPr>
          </a:p>
          <a:p>
            <a:pPr marL="469800" indent="-34272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數位簽署</a:t>
            </a:r>
            <a:endParaRPr b="0" lang="en-US" sz="1800" spc="-1" strike="noStrike">
              <a:solidFill>
                <a:srgbClr val="ffffff"/>
              </a:solidFill>
              <a:uFill>
                <a:solidFill>
                  <a:srgbClr val="ffffff"/>
                </a:solidFill>
              </a:uFill>
              <a:latin typeface="Arial"/>
            </a:endParaRPr>
          </a:p>
          <a:p>
            <a:pPr marL="469800" indent="-34272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密碼儲存</a:t>
            </a:r>
            <a:endParaRPr b="0" lang="en-US" sz="1800" spc="-1" strike="noStrike">
              <a:solidFill>
                <a:srgbClr val="ffffff"/>
              </a:solidFill>
              <a:uFill>
                <a:solidFill>
                  <a:srgbClr val="ffffff"/>
                </a:solidFill>
              </a:uFill>
              <a:latin typeface="Arial"/>
            </a:endParaRPr>
          </a:p>
          <a:p>
            <a:pPr marL="469800" indent="-34272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訊息確認</a:t>
            </a:r>
            <a:endParaRPr b="0" lang="en-US" sz="1800" spc="-1" strike="noStrike">
              <a:solidFill>
                <a:srgbClr val="ffffff"/>
              </a:solidFill>
              <a:uFill>
                <a:solidFill>
                  <a:srgbClr val="ffffff"/>
                </a:solidFill>
              </a:uFill>
              <a:latin typeface="Arial"/>
            </a:endParaRPr>
          </a:p>
        </p:txBody>
      </p:sp>
    </p:spTree>
  </p:cSld>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TextShape 1"/>
          <p:cNvSpPr txBox="1"/>
          <p:nvPr/>
        </p:nvSpPr>
        <p:spPr>
          <a:xfrm>
            <a:off x="2362320" y="455400"/>
            <a:ext cx="10515240" cy="1145160"/>
          </a:xfrm>
          <a:prstGeom prst="rect">
            <a:avLst/>
          </a:prstGeom>
          <a:noFill/>
          <a:ln>
            <a:noFill/>
          </a:ln>
        </p:spPr>
        <p:txBody>
          <a:bodyPr lIns="0" rIns="0" tIns="0" bIns="0" anchor="ctr"/>
          <a:p>
            <a:pPr marL="746280">
              <a:lnSpc>
                <a:spcPct val="100000"/>
              </a:lnSpc>
            </a:pPr>
            <a:r>
              <a:rPr b="0" lang="en-US" sz="4400" spc="9" strike="noStrike">
                <a:solidFill>
                  <a:srgbClr val="ffffff"/>
                </a:solidFill>
                <a:uFill>
                  <a:solidFill>
                    <a:srgbClr val="ffffff"/>
                  </a:solidFill>
                </a:uFill>
                <a:latin typeface="Microsoft YaHei"/>
              </a:rPr>
              <a:t>雜湊函數</a:t>
            </a:r>
            <a:r>
              <a:rPr b="0" lang="en-US" sz="3600" spc="9" strike="noStrike">
                <a:solidFill>
                  <a:srgbClr val="ffffff"/>
                </a:solidFill>
                <a:uFill>
                  <a:solidFill>
                    <a:srgbClr val="ffffff"/>
                  </a:solidFill>
                </a:uFill>
                <a:latin typeface="Calibri Light"/>
              </a:rPr>
              <a:t>(Hash </a:t>
            </a:r>
            <a:r>
              <a:rPr b="0" lang="en-US" sz="3600" spc="-18" strike="noStrike">
                <a:solidFill>
                  <a:srgbClr val="ffffff"/>
                </a:solidFill>
                <a:uFill>
                  <a:solidFill>
                    <a:srgbClr val="ffffff"/>
                  </a:solidFill>
                </a:uFill>
                <a:latin typeface="Calibri Light"/>
              </a:rPr>
              <a:t>Function)</a:t>
            </a:r>
            <a:r>
              <a:rPr b="0" lang="en-US" sz="3600" spc="83" strike="noStrike">
                <a:solidFill>
                  <a:srgbClr val="ffffff"/>
                </a:solidFill>
                <a:uFill>
                  <a:solidFill>
                    <a:srgbClr val="ffffff"/>
                  </a:solidFill>
                </a:uFill>
                <a:latin typeface="Calibri Light"/>
              </a:rPr>
              <a:t> </a:t>
            </a:r>
            <a:r>
              <a:rPr b="0" lang="en-US" sz="4400" spc="18" strike="noStrike">
                <a:solidFill>
                  <a:srgbClr val="ffffff"/>
                </a:solidFill>
                <a:uFill>
                  <a:solidFill>
                    <a:srgbClr val="ffffff"/>
                  </a:solidFill>
                </a:uFill>
                <a:latin typeface="Calibri Light"/>
              </a:rPr>
              <a:t>(2/2)</a:t>
            </a:r>
            <a:endParaRPr b="0" lang="en-US" sz="1800" spc="-1" strike="noStrike">
              <a:solidFill>
                <a:srgbClr val="ffffff"/>
              </a:solidFill>
              <a:uFill>
                <a:solidFill>
                  <a:srgbClr val="ffffff"/>
                </a:solidFill>
              </a:uFill>
              <a:latin typeface="Calibri"/>
            </a:endParaRPr>
          </a:p>
        </p:txBody>
      </p:sp>
      <p:sp>
        <p:nvSpPr>
          <p:cNvPr id="955" name="CustomShape 2"/>
          <p:cNvSpPr/>
          <p:nvPr/>
        </p:nvSpPr>
        <p:spPr>
          <a:xfrm>
            <a:off x="2216160" y="1413000"/>
            <a:ext cx="7025760" cy="3902760"/>
          </a:xfrm>
          <a:prstGeom prst="rect">
            <a:avLst/>
          </a:prstGeom>
          <a:noFill/>
          <a:ln>
            <a:noFill/>
          </a:ln>
        </p:spPr>
        <p:style>
          <a:lnRef idx="0"/>
          <a:fillRef idx="0"/>
          <a:effectRef idx="0"/>
          <a:fontRef idx="minor"/>
        </p:style>
        <p:txBody>
          <a:bodyPr lIns="0" rIns="0" tIns="0" bIns="0"/>
          <a:p>
            <a:pPr marL="1260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雜湊函數特性</a:t>
            </a:r>
            <a:endParaRPr b="0" lang="en-US" sz="1800" spc="-1" strike="noStrike">
              <a:solidFill>
                <a:srgbClr val="ffffff"/>
              </a:solidFill>
              <a:uFill>
                <a:solidFill>
                  <a:srgbClr val="ffffff"/>
                </a:solidFill>
              </a:uFill>
              <a:latin typeface="Arial"/>
            </a:endParaRPr>
          </a:p>
          <a:p>
            <a:pPr marL="755640" indent="-285480">
              <a:lnSpc>
                <a:spcPts val="981"/>
              </a:lnSpc>
              <a:buClr>
                <a:srgbClr val="ffffff"/>
              </a:buClr>
              <a:buFont typeface="Arial"/>
              <a:buChar char="–"/>
            </a:pPr>
            <a:r>
              <a:rPr b="0" lang="en-US" sz="2400" spc="-1" strike="noStrike">
                <a:solidFill>
                  <a:srgbClr val="ffffff"/>
                </a:solidFill>
                <a:uFill>
                  <a:solidFill>
                    <a:srgbClr val="ffffff"/>
                  </a:solidFill>
                </a:uFill>
                <a:latin typeface="DFKai-SB"/>
              </a:rPr>
              <a:t>單向的映射函數</a:t>
            </a:r>
            <a:r>
              <a:rPr b="0" lang="en-US" sz="2400" spc="-593" strike="noStrike">
                <a:solidFill>
                  <a:srgbClr val="ffffff"/>
                </a:solidFill>
                <a:uFill>
                  <a:solidFill>
                    <a:srgbClr val="ffffff"/>
                  </a:solidFill>
                </a:uFill>
                <a:latin typeface="DFKai-SB"/>
              </a:rPr>
              <a:t> </a:t>
            </a:r>
            <a:r>
              <a:rPr b="0" lang="en-US" sz="2400" spc="-4" strike="noStrike">
                <a:solidFill>
                  <a:srgbClr val="ffffff"/>
                </a:solidFill>
                <a:uFill>
                  <a:solidFill>
                    <a:srgbClr val="ffffff"/>
                  </a:solidFill>
                </a:uFill>
                <a:latin typeface="Arial"/>
              </a:rPr>
              <a:t>(One way transformation)</a:t>
            </a:r>
            <a:r>
              <a:rPr b="0" lang="en-US" sz="2400" spc="-4" strike="noStrike">
                <a:solidFill>
                  <a:srgbClr val="ffffff"/>
                </a:solidFill>
                <a:uFill>
                  <a:solidFill>
                    <a:srgbClr val="ffffff"/>
                  </a:solidFill>
                </a:uFill>
                <a:latin typeface="DFKai-SB"/>
              </a:rPr>
              <a:t>，無  </a:t>
            </a:r>
            <a:r>
              <a:rPr b="0" lang="en-US" sz="2400" spc="-1" strike="noStrike">
                <a:solidFill>
                  <a:srgbClr val="ffffff"/>
                </a:solidFill>
                <a:uFill>
                  <a:solidFill>
                    <a:srgbClr val="ffffff"/>
                  </a:solidFill>
                </a:uFill>
                <a:latin typeface="DFKai-SB"/>
              </a:rPr>
              <a:t>法由輸出反推其原輸入值（不可反逆）</a:t>
            </a:r>
            <a:endParaRPr b="0" lang="en-US" sz="1800" spc="-1" strike="noStrike">
              <a:solidFill>
                <a:srgbClr val="ffffff"/>
              </a:solidFill>
              <a:uFill>
                <a:solidFill>
                  <a:srgbClr val="ffffff"/>
                </a:solidFill>
              </a:uFill>
              <a:latin typeface="Arial"/>
            </a:endParaRPr>
          </a:p>
          <a:p>
            <a:pPr marL="755640" indent="-285480">
              <a:lnSpc>
                <a:spcPct val="100000"/>
              </a:lnSpc>
              <a:buClr>
                <a:srgbClr val="ffffff"/>
              </a:buClr>
              <a:buFont typeface="Arial"/>
              <a:buChar char="–"/>
            </a:pPr>
            <a:r>
              <a:rPr b="0" lang="en-US" sz="2400" spc="-1" strike="noStrike">
                <a:solidFill>
                  <a:srgbClr val="ffffff"/>
                </a:solidFill>
                <a:uFill>
                  <a:solidFill>
                    <a:srgbClr val="ffffff"/>
                  </a:solidFill>
                </a:uFill>
                <a:latin typeface="DFKai-SB"/>
              </a:rPr>
              <a:t>抗碰撞性</a:t>
            </a:r>
            <a:r>
              <a:rPr b="0" lang="en-US" sz="2400" spc="-554" strike="noStrike">
                <a:solidFill>
                  <a:srgbClr val="ffffff"/>
                </a:solidFill>
                <a:uFill>
                  <a:solidFill>
                    <a:srgbClr val="ffffff"/>
                  </a:solidFill>
                </a:uFill>
                <a:latin typeface="DFKai-SB"/>
              </a:rPr>
              <a:t> </a:t>
            </a:r>
            <a:r>
              <a:rPr b="0" lang="en-US" sz="2400" spc="-9" strike="noStrike">
                <a:solidFill>
                  <a:srgbClr val="ffffff"/>
                </a:solidFill>
                <a:uFill>
                  <a:solidFill>
                    <a:srgbClr val="ffffff"/>
                  </a:solidFill>
                </a:uFill>
                <a:latin typeface="Arial"/>
              </a:rPr>
              <a:t>(collision </a:t>
            </a:r>
            <a:r>
              <a:rPr b="0" lang="en-US" sz="2400" spc="-12" strike="noStrike">
                <a:solidFill>
                  <a:srgbClr val="ffffff"/>
                </a:solidFill>
                <a:uFill>
                  <a:solidFill>
                    <a:srgbClr val="ffffff"/>
                  </a:solidFill>
                </a:uFill>
                <a:latin typeface="Arial"/>
              </a:rPr>
              <a:t>resistance)</a:t>
            </a:r>
            <a:endParaRPr b="0" lang="en-US" sz="1800" spc="-1" strike="noStrike">
              <a:solidFill>
                <a:srgbClr val="ffffff"/>
              </a:solidFill>
              <a:uFill>
                <a:solidFill>
                  <a:srgbClr val="ffffff"/>
                </a:solidFill>
              </a:uFill>
              <a:latin typeface="Arial"/>
            </a:endParaRPr>
          </a:p>
          <a:p>
            <a:pPr marL="927000">
              <a:lnSpc>
                <a:spcPct val="100000"/>
              </a:lnSpc>
            </a:pPr>
            <a:r>
              <a:rPr b="0" lang="en-US" sz="2000" spc="4" strike="noStrike">
                <a:solidFill>
                  <a:srgbClr val="ffffff"/>
                </a:solidFill>
                <a:uFill>
                  <a:solidFill>
                    <a:srgbClr val="ffffff"/>
                  </a:solidFill>
                </a:uFill>
                <a:latin typeface="Arial"/>
              </a:rPr>
              <a:t>•</a:t>
            </a:r>
            <a:r>
              <a:rPr b="0" lang="en-US" sz="2000" spc="4" strike="noStrike">
                <a:solidFill>
                  <a:srgbClr val="ffffff"/>
                </a:solidFill>
                <a:uFill>
                  <a:solidFill>
                    <a:srgbClr val="ffffff"/>
                  </a:solidFill>
                </a:uFill>
                <a:latin typeface="Arial"/>
              </a:rPr>
              <a:t>	</a:t>
            </a:r>
            <a:r>
              <a:rPr b="0" lang="en-US" sz="2000" spc="4" strike="noStrike">
                <a:solidFill>
                  <a:srgbClr val="ffffff"/>
                </a:solidFill>
                <a:uFill>
                  <a:solidFill>
                    <a:srgbClr val="ffffff"/>
                  </a:solidFill>
                </a:uFill>
                <a:latin typeface="DFKai-SB"/>
              </a:rPr>
              <a:t>雜湊值需隨明文改變而變動</a:t>
            </a:r>
            <a:endParaRPr b="0" lang="en-US" sz="1800" spc="-1" strike="noStrike">
              <a:solidFill>
                <a:srgbClr val="ffffff"/>
              </a:solidFill>
              <a:uFill>
                <a:solidFill>
                  <a:srgbClr val="ffffff"/>
                </a:solidFill>
              </a:uFill>
              <a:latin typeface="Arial"/>
            </a:endParaRPr>
          </a:p>
          <a:p>
            <a:pPr marL="927000">
              <a:lnSpc>
                <a:spcPct val="100000"/>
              </a:lnSpc>
            </a:pPr>
            <a:r>
              <a:rPr b="0" lang="en-US" sz="2000" spc="4" strike="noStrike">
                <a:solidFill>
                  <a:srgbClr val="ffffff"/>
                </a:solidFill>
                <a:uFill>
                  <a:solidFill>
                    <a:srgbClr val="ffffff"/>
                  </a:solidFill>
                </a:uFill>
                <a:latin typeface="Arial"/>
              </a:rPr>
              <a:t>•</a:t>
            </a:r>
            <a:r>
              <a:rPr b="0" lang="en-US" sz="2000" spc="4" strike="noStrike">
                <a:solidFill>
                  <a:srgbClr val="ffffff"/>
                </a:solidFill>
                <a:uFill>
                  <a:solidFill>
                    <a:srgbClr val="ffffff"/>
                  </a:solidFill>
                </a:uFill>
                <a:latin typeface="Arial"/>
              </a:rPr>
              <a:t>	</a:t>
            </a:r>
            <a:r>
              <a:rPr b="0" lang="en-US" sz="2000" spc="4" strike="noStrike">
                <a:solidFill>
                  <a:srgbClr val="ffffff"/>
                </a:solidFill>
                <a:uFill>
                  <a:solidFill>
                    <a:srgbClr val="ffffff"/>
                  </a:solidFill>
                </a:uFill>
                <a:latin typeface="DFKai-SB"/>
              </a:rPr>
              <a:t>很難找出二個不同的文件具有相同的雜湊值</a:t>
            </a:r>
            <a:endParaRPr b="0" lang="en-US" sz="1800" spc="-1" strike="noStrike">
              <a:solidFill>
                <a:srgbClr val="ffffff"/>
              </a:solidFill>
              <a:uFill>
                <a:solidFill>
                  <a:srgbClr val="ffffff"/>
                </a:solidFill>
              </a:uFill>
              <a:latin typeface="Arial"/>
            </a:endParaRPr>
          </a:p>
          <a:p>
            <a:pPr lvl="1" marL="1155600" indent="-228240">
              <a:lnSpc>
                <a:spcPct val="100000"/>
              </a:lnSpc>
              <a:buClr>
                <a:srgbClr val="ffffff"/>
              </a:buClr>
              <a:buFont typeface="Arial"/>
              <a:buChar char="•"/>
            </a:pPr>
            <a:r>
              <a:rPr b="0" lang="en-US" sz="2000" spc="-1" strike="noStrike">
                <a:solidFill>
                  <a:srgbClr val="ffffff"/>
                </a:solidFill>
                <a:uFill>
                  <a:solidFill>
                    <a:srgbClr val="ffffff"/>
                  </a:solidFill>
                </a:uFill>
                <a:latin typeface="DFKai-SB"/>
              </a:rPr>
              <a:t>常被稱為「數位指紋」</a:t>
            </a:r>
            <a:r>
              <a:rPr b="0" lang="en-US" sz="2000" spc="-1" strike="noStrike">
                <a:solidFill>
                  <a:srgbClr val="ffffff"/>
                </a:solidFill>
                <a:uFill>
                  <a:solidFill>
                    <a:srgbClr val="ffffff"/>
                  </a:solidFill>
                </a:uFill>
                <a:latin typeface="Arial"/>
              </a:rPr>
              <a:t>(Digital</a:t>
            </a:r>
            <a:r>
              <a:rPr b="0" lang="en-US" sz="2000" spc="-72" strike="noStrike">
                <a:solidFill>
                  <a:srgbClr val="ffffff"/>
                </a:solidFill>
                <a:uFill>
                  <a:solidFill>
                    <a:srgbClr val="ffffff"/>
                  </a:solidFill>
                </a:uFill>
                <a:latin typeface="Arial"/>
              </a:rPr>
              <a:t> </a:t>
            </a:r>
            <a:r>
              <a:rPr b="0" lang="en-US" sz="2000" spc="-4" strike="noStrike">
                <a:solidFill>
                  <a:srgbClr val="ffffff"/>
                </a:solidFill>
                <a:uFill>
                  <a:solidFill>
                    <a:srgbClr val="ffffff"/>
                  </a:solidFill>
                </a:uFill>
                <a:latin typeface="Arial"/>
              </a:rPr>
              <a:t>Fingerprint)</a:t>
            </a:r>
            <a:endParaRPr b="0" lang="en-US" sz="1800" spc="-1" strike="noStrike">
              <a:solidFill>
                <a:srgbClr val="ffffff"/>
              </a:solidFill>
              <a:uFill>
                <a:solidFill>
                  <a:srgbClr val="ffffff"/>
                </a:solidFill>
              </a:uFill>
              <a:latin typeface="Arial"/>
            </a:endParaRPr>
          </a:p>
          <a:p>
            <a:pPr marL="755640" indent="-285480">
              <a:lnSpc>
                <a:spcPct val="100000"/>
              </a:lnSpc>
              <a:buClr>
                <a:srgbClr val="ffffff"/>
              </a:buClr>
              <a:buFont typeface="Arial"/>
              <a:buChar char="–"/>
            </a:pPr>
            <a:r>
              <a:rPr b="0" lang="en-US" sz="2400" spc="-1" strike="noStrike">
                <a:solidFill>
                  <a:srgbClr val="ffffff"/>
                </a:solidFill>
                <a:uFill>
                  <a:solidFill>
                    <a:srgbClr val="ffffff"/>
                  </a:solidFill>
                </a:uFill>
                <a:latin typeface="DFKai-SB"/>
              </a:rPr>
              <a:t>擴張性</a:t>
            </a:r>
            <a:r>
              <a:rPr b="0" lang="en-US" sz="2400" spc="-574" strike="noStrike">
                <a:solidFill>
                  <a:srgbClr val="ffffff"/>
                </a:solidFill>
                <a:uFill>
                  <a:solidFill>
                    <a:srgbClr val="ffffff"/>
                  </a:solidFill>
                </a:uFill>
                <a:latin typeface="DFKai-SB"/>
              </a:rPr>
              <a:t> </a:t>
            </a:r>
            <a:r>
              <a:rPr b="0" lang="en-US" sz="2400" spc="-4" strike="noStrike">
                <a:solidFill>
                  <a:srgbClr val="ffffff"/>
                </a:solidFill>
                <a:uFill>
                  <a:solidFill>
                    <a:srgbClr val="ffffff"/>
                  </a:solidFill>
                </a:uFill>
                <a:latin typeface="Arial"/>
              </a:rPr>
              <a:t>(Diffusion)</a:t>
            </a:r>
            <a:endParaRPr b="0" lang="en-US" sz="1800" spc="-1" strike="noStrike">
              <a:solidFill>
                <a:srgbClr val="ffffff"/>
              </a:solidFill>
              <a:uFill>
                <a:solidFill>
                  <a:srgbClr val="ffffff"/>
                </a:solidFill>
              </a:uFill>
              <a:latin typeface="Arial"/>
            </a:endParaRPr>
          </a:p>
          <a:p>
            <a:pPr marL="1155600" indent="-228240">
              <a:lnSpc>
                <a:spcPct val="100000"/>
              </a:lnSpc>
            </a:pPr>
            <a:r>
              <a:rPr b="0" lang="en-US" sz="2000" spc="4" strike="noStrike">
                <a:solidFill>
                  <a:srgbClr val="ffffff"/>
                </a:solidFill>
                <a:uFill>
                  <a:solidFill>
                    <a:srgbClr val="ffffff"/>
                  </a:solidFill>
                </a:uFill>
                <a:latin typeface="Arial"/>
              </a:rPr>
              <a:t>•</a:t>
            </a:r>
            <a:r>
              <a:rPr b="0" lang="en-US" sz="2000" spc="4" strike="noStrike">
                <a:solidFill>
                  <a:srgbClr val="ffffff"/>
                </a:solidFill>
                <a:uFill>
                  <a:solidFill>
                    <a:srgbClr val="ffffff"/>
                  </a:solidFill>
                </a:uFill>
                <a:latin typeface="Arial"/>
              </a:rPr>
              <a:t>	</a:t>
            </a:r>
            <a:r>
              <a:rPr b="0" lang="en-US" sz="2000" spc="-9" strike="noStrike">
                <a:solidFill>
                  <a:srgbClr val="ffffff"/>
                </a:solidFill>
                <a:uFill>
                  <a:solidFill>
                    <a:srgbClr val="ffffff"/>
                  </a:solidFill>
                </a:uFill>
                <a:latin typeface="DFKai-SB"/>
              </a:rPr>
              <a:t>指明文中的任何一個小地方的變更都將會擴散影響到  </a:t>
            </a:r>
            <a:r>
              <a:rPr b="0" lang="en-US" sz="2000" spc="9" strike="noStrike">
                <a:solidFill>
                  <a:srgbClr val="ffffff"/>
                </a:solidFill>
                <a:uFill>
                  <a:solidFill>
                    <a:srgbClr val="ffffff"/>
                  </a:solidFill>
                </a:uFill>
                <a:latin typeface="DFKai-SB"/>
              </a:rPr>
              <a:t>密文的各部份</a:t>
            </a:r>
            <a:endParaRPr b="0" lang="en-US" sz="1800" spc="-1" strike="noStrike">
              <a:solidFill>
                <a:srgbClr val="ffffff"/>
              </a:solidFill>
              <a:uFill>
                <a:solidFill>
                  <a:srgbClr val="ffffff"/>
                </a:solidFill>
              </a:uFill>
              <a:latin typeface="Arial"/>
            </a:endParaRPr>
          </a:p>
        </p:txBody>
      </p:sp>
    </p:spTree>
  </p:cSld>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TextShape 1"/>
          <p:cNvSpPr txBox="1"/>
          <p:nvPr/>
        </p:nvSpPr>
        <p:spPr>
          <a:xfrm>
            <a:off x="2292480" y="78840"/>
            <a:ext cx="10515240" cy="1183320"/>
          </a:xfrm>
          <a:prstGeom prst="rect">
            <a:avLst/>
          </a:prstGeom>
          <a:noFill/>
          <a:ln>
            <a:noFill/>
          </a:ln>
        </p:spPr>
        <p:txBody>
          <a:bodyPr lIns="0" rIns="0" tIns="38160" bIns="0" anchor="ctr"/>
          <a:p>
            <a:pPr marL="146160">
              <a:lnSpc>
                <a:spcPct val="100000"/>
              </a:lnSpc>
            </a:pPr>
            <a:r>
              <a:rPr b="0" lang="en-US" sz="3950" spc="29" strike="noStrike">
                <a:solidFill>
                  <a:srgbClr val="ffffff"/>
                </a:solidFill>
                <a:uFill>
                  <a:solidFill>
                    <a:srgbClr val="ffffff"/>
                  </a:solidFill>
                </a:uFill>
                <a:latin typeface="Microsoft YaHei"/>
              </a:rPr>
              <a:t>常見的雜湊演算法</a:t>
            </a:r>
            <a:r>
              <a:rPr b="0" lang="en-US" sz="3600" spc="29" strike="noStrike">
                <a:solidFill>
                  <a:srgbClr val="ffffff"/>
                </a:solidFill>
                <a:uFill>
                  <a:solidFill>
                    <a:srgbClr val="ffffff"/>
                  </a:solidFill>
                </a:uFill>
                <a:latin typeface="Calibri Light"/>
              </a:rPr>
              <a:t>(Hash</a:t>
            </a:r>
            <a:r>
              <a:rPr b="0" lang="en-US" sz="3600" spc="-24" strike="noStrike">
                <a:solidFill>
                  <a:srgbClr val="ffffff"/>
                </a:solidFill>
                <a:uFill>
                  <a:solidFill>
                    <a:srgbClr val="ffffff"/>
                  </a:solidFill>
                </a:uFill>
                <a:latin typeface="Calibri Light"/>
              </a:rPr>
              <a:t> </a:t>
            </a:r>
            <a:r>
              <a:rPr b="0" lang="en-US" sz="3600" spc="-12" strike="noStrike">
                <a:solidFill>
                  <a:srgbClr val="ffffff"/>
                </a:solidFill>
                <a:uFill>
                  <a:solidFill>
                    <a:srgbClr val="ffffff"/>
                  </a:solidFill>
                </a:uFill>
                <a:latin typeface="Calibri Light"/>
              </a:rPr>
              <a:t>Algorithms)</a:t>
            </a:r>
            <a:endParaRPr b="0" lang="en-US" sz="1800" spc="-1" strike="noStrike">
              <a:solidFill>
                <a:srgbClr val="ffffff"/>
              </a:solidFill>
              <a:uFill>
                <a:solidFill>
                  <a:srgbClr val="ffffff"/>
                </a:solidFill>
              </a:uFill>
              <a:latin typeface="Calibri"/>
            </a:endParaRPr>
          </a:p>
        </p:txBody>
      </p:sp>
      <p:sp>
        <p:nvSpPr>
          <p:cNvPr id="957" name="CustomShape 2"/>
          <p:cNvSpPr/>
          <p:nvPr/>
        </p:nvSpPr>
        <p:spPr>
          <a:xfrm>
            <a:off x="2292480" y="1413000"/>
            <a:ext cx="5092920" cy="1448280"/>
          </a:xfrm>
          <a:prstGeom prst="rect">
            <a:avLst/>
          </a:prstGeom>
          <a:noFill/>
          <a:ln>
            <a:noFill/>
          </a:ln>
        </p:spPr>
        <p:style>
          <a:lnRef idx="0"/>
          <a:fillRef idx="0"/>
          <a:effectRef idx="0"/>
          <a:fontRef idx="minor"/>
        </p:style>
        <p:txBody>
          <a:bodyPr lIns="0" rIns="0" tIns="0" bIns="0"/>
          <a:p>
            <a:pPr marL="355680" indent="-342720">
              <a:lnSpc>
                <a:spcPct val="100000"/>
              </a:lnSpc>
              <a:buClr>
                <a:srgbClr val="ffffff"/>
              </a:buClr>
              <a:buFont typeface="Symbol" charset="2"/>
              <a:buChar char=""/>
            </a:pPr>
            <a:r>
              <a:rPr b="0" lang="en-US" sz="2750" spc="43" strike="noStrike">
                <a:solidFill>
                  <a:srgbClr val="ffffff"/>
                </a:solidFill>
                <a:uFill>
                  <a:solidFill>
                    <a:srgbClr val="ffffff"/>
                  </a:solidFill>
                </a:uFill>
                <a:latin typeface="Arial"/>
              </a:rPr>
              <a:t>MD2</a:t>
            </a:r>
            <a:r>
              <a:rPr b="0" lang="en-US" sz="2750" spc="43" strike="noStrike">
                <a:solidFill>
                  <a:srgbClr val="ffffff"/>
                </a:solidFill>
                <a:uFill>
                  <a:solidFill>
                    <a:srgbClr val="ffffff"/>
                  </a:solidFill>
                </a:uFill>
                <a:latin typeface="DFKai-SB"/>
              </a:rPr>
              <a:t>、</a:t>
            </a:r>
            <a:r>
              <a:rPr b="0" lang="en-US" sz="2750" spc="43" strike="noStrike">
                <a:solidFill>
                  <a:srgbClr val="ffffff"/>
                </a:solidFill>
                <a:uFill>
                  <a:solidFill>
                    <a:srgbClr val="ffffff"/>
                  </a:solidFill>
                </a:uFill>
                <a:latin typeface="Arial"/>
              </a:rPr>
              <a:t>MD4</a:t>
            </a:r>
            <a:r>
              <a:rPr b="0" lang="en-US" sz="2750" spc="43" strike="noStrike">
                <a:solidFill>
                  <a:srgbClr val="ffffff"/>
                </a:solidFill>
                <a:uFill>
                  <a:solidFill>
                    <a:srgbClr val="ffffff"/>
                  </a:solidFill>
                </a:uFill>
                <a:latin typeface="DFKai-SB"/>
              </a:rPr>
              <a:t>、</a:t>
            </a:r>
            <a:r>
              <a:rPr b="0" lang="en-US" sz="2750" spc="43" strike="noStrike">
                <a:solidFill>
                  <a:srgbClr val="ffffff"/>
                </a:solidFill>
                <a:uFill>
                  <a:solidFill>
                    <a:srgbClr val="ffffff"/>
                  </a:solidFill>
                </a:uFill>
                <a:latin typeface="Arial"/>
              </a:rPr>
              <a:t>MD5</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Symbol" charset="2"/>
              <a:buChar char=""/>
            </a:pPr>
            <a:r>
              <a:rPr b="0" lang="en-US" sz="2750" spc="24" strike="noStrike">
                <a:solidFill>
                  <a:srgbClr val="ffffff"/>
                </a:solidFill>
                <a:uFill>
                  <a:solidFill>
                    <a:srgbClr val="ffffff"/>
                  </a:solidFill>
                </a:uFill>
                <a:latin typeface="Arial"/>
              </a:rPr>
              <a:t>Secure Hash </a:t>
            </a:r>
            <a:r>
              <a:rPr b="0" lang="en-US" sz="2750" spc="18" strike="noStrike">
                <a:solidFill>
                  <a:srgbClr val="ffffff"/>
                </a:solidFill>
                <a:uFill>
                  <a:solidFill>
                    <a:srgbClr val="ffffff"/>
                  </a:solidFill>
                </a:uFill>
                <a:latin typeface="Arial"/>
              </a:rPr>
              <a:t>Algorithm</a:t>
            </a:r>
            <a:r>
              <a:rPr b="0" lang="en-US" sz="2750" spc="-83" strike="noStrike">
                <a:solidFill>
                  <a:srgbClr val="ffffff"/>
                </a:solidFill>
                <a:uFill>
                  <a:solidFill>
                    <a:srgbClr val="ffffff"/>
                  </a:solidFill>
                </a:uFill>
                <a:latin typeface="Arial"/>
              </a:rPr>
              <a:t> </a:t>
            </a:r>
            <a:r>
              <a:rPr b="0" lang="en-US" sz="2750" spc="24" strike="noStrike">
                <a:solidFill>
                  <a:srgbClr val="ffffff"/>
                </a:solidFill>
                <a:uFill>
                  <a:solidFill>
                    <a:srgbClr val="ffffff"/>
                  </a:solidFill>
                </a:uFill>
                <a:latin typeface="Arial"/>
              </a:rPr>
              <a:t>(SHA)</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Symbol" charset="2"/>
              <a:buChar char=""/>
            </a:pPr>
            <a:r>
              <a:rPr b="0" lang="en-US" sz="2750" spc="24" strike="noStrike">
                <a:solidFill>
                  <a:srgbClr val="ffffff"/>
                </a:solidFill>
                <a:uFill>
                  <a:solidFill>
                    <a:srgbClr val="ffffff"/>
                  </a:solidFill>
                </a:uFill>
                <a:latin typeface="Arial"/>
              </a:rPr>
              <a:t>RIPEMD-160</a:t>
            </a:r>
            <a:endParaRPr b="0" lang="en-US" sz="1800" spc="-1" strike="noStrike">
              <a:solidFill>
                <a:srgbClr val="ffffff"/>
              </a:solidFill>
              <a:uFill>
                <a:solidFill>
                  <a:srgbClr val="ffffff"/>
                </a:solidFill>
              </a:uFill>
              <a:latin typeface="Arial"/>
            </a:endParaRPr>
          </a:p>
        </p:txBody>
      </p:sp>
    </p:spTree>
  </p:cSld>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TextShape 1"/>
          <p:cNvSpPr txBox="1"/>
          <p:nvPr/>
        </p:nvSpPr>
        <p:spPr>
          <a:xfrm>
            <a:off x="2362320" y="431280"/>
            <a:ext cx="10515240" cy="1192680"/>
          </a:xfrm>
          <a:prstGeom prst="rect">
            <a:avLst/>
          </a:prstGeom>
          <a:noFill/>
          <a:ln>
            <a:noFill/>
          </a:ln>
        </p:spPr>
        <p:txBody>
          <a:bodyPr lIns="0" rIns="0" tIns="47520" bIns="0" anchor="ctr"/>
          <a:p>
            <a:pPr marL="1346040">
              <a:lnSpc>
                <a:spcPct val="100000"/>
              </a:lnSpc>
            </a:pPr>
            <a:r>
              <a:rPr b="0" lang="en-US" sz="3950" spc="9" strike="noStrike">
                <a:solidFill>
                  <a:srgbClr val="ffffff"/>
                </a:solidFill>
                <a:uFill>
                  <a:solidFill>
                    <a:srgbClr val="ffffff"/>
                  </a:solidFill>
                </a:uFill>
                <a:latin typeface="Calibri Light"/>
              </a:rPr>
              <a:t>Message </a:t>
            </a:r>
            <a:r>
              <a:rPr b="0" lang="en-US" sz="3950" spc="4" strike="noStrike">
                <a:solidFill>
                  <a:srgbClr val="ffffff"/>
                </a:solidFill>
                <a:uFill>
                  <a:solidFill>
                    <a:srgbClr val="ffffff"/>
                  </a:solidFill>
                </a:uFill>
                <a:latin typeface="Calibri Light"/>
              </a:rPr>
              <a:t>Digest </a:t>
            </a:r>
            <a:r>
              <a:rPr b="0" lang="en-US" sz="3950" spc="9" strike="noStrike">
                <a:solidFill>
                  <a:srgbClr val="ffffff"/>
                </a:solidFill>
                <a:uFill>
                  <a:solidFill>
                    <a:srgbClr val="ffffff"/>
                  </a:solidFill>
                </a:uFill>
                <a:latin typeface="Calibri Light"/>
              </a:rPr>
              <a:t>5</a:t>
            </a:r>
            <a:r>
              <a:rPr b="0" lang="en-US" sz="3950" spc="148" strike="noStrike">
                <a:solidFill>
                  <a:srgbClr val="ffffff"/>
                </a:solidFill>
                <a:uFill>
                  <a:solidFill>
                    <a:srgbClr val="ffffff"/>
                  </a:solidFill>
                </a:uFill>
                <a:latin typeface="Calibri Light"/>
              </a:rPr>
              <a:t> </a:t>
            </a:r>
            <a:r>
              <a:rPr b="0" lang="en-US" sz="3950" spc="4" strike="noStrike">
                <a:solidFill>
                  <a:srgbClr val="ffffff"/>
                </a:solidFill>
                <a:uFill>
                  <a:solidFill>
                    <a:srgbClr val="ffffff"/>
                  </a:solidFill>
                </a:uFill>
                <a:latin typeface="Calibri Light"/>
              </a:rPr>
              <a:t>(MD5)</a:t>
            </a:r>
            <a:endParaRPr b="0" lang="en-US" sz="1800" spc="-1" strike="noStrike">
              <a:solidFill>
                <a:srgbClr val="ffffff"/>
              </a:solidFill>
              <a:uFill>
                <a:solidFill>
                  <a:srgbClr val="ffffff"/>
                </a:solidFill>
              </a:uFill>
              <a:latin typeface="Calibri"/>
            </a:endParaRPr>
          </a:p>
        </p:txBody>
      </p:sp>
      <p:sp>
        <p:nvSpPr>
          <p:cNvPr id="959" name="CustomShape 2"/>
          <p:cNvSpPr/>
          <p:nvPr/>
        </p:nvSpPr>
        <p:spPr>
          <a:xfrm>
            <a:off x="2101680" y="1403280"/>
            <a:ext cx="7759440" cy="3653280"/>
          </a:xfrm>
          <a:prstGeom prst="rect">
            <a:avLst/>
          </a:prstGeom>
          <a:noFill/>
          <a:ln>
            <a:noFill/>
          </a:ln>
        </p:spPr>
        <p:style>
          <a:lnRef idx="0"/>
          <a:fillRef idx="0"/>
          <a:effectRef idx="0"/>
          <a:fontRef idx="minor"/>
        </p:style>
        <p:txBody>
          <a:bodyPr lIns="0" rIns="0" tIns="0" bIns="0"/>
          <a:p>
            <a:pPr marL="355680" indent="-342720">
              <a:lnSpc>
                <a:spcPct val="102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32" strike="noStrike">
                <a:solidFill>
                  <a:srgbClr val="ffffff"/>
                </a:solidFill>
                <a:uFill>
                  <a:solidFill>
                    <a:srgbClr val="ffffff"/>
                  </a:solidFill>
                </a:uFill>
                <a:latin typeface="Arial"/>
              </a:rPr>
              <a:t>1991</a:t>
            </a:r>
            <a:r>
              <a:rPr b="0" lang="en-US" sz="2750" spc="32" strike="noStrike">
                <a:solidFill>
                  <a:srgbClr val="ffffff"/>
                </a:solidFill>
                <a:uFill>
                  <a:solidFill>
                    <a:srgbClr val="ffffff"/>
                  </a:solidFill>
                </a:uFill>
                <a:latin typeface="DFKai-SB"/>
              </a:rPr>
              <a:t>年</a:t>
            </a:r>
            <a:r>
              <a:rPr b="0" lang="en-US" sz="2750" spc="-704" strike="noStrike">
                <a:solidFill>
                  <a:srgbClr val="ffffff"/>
                </a:solidFill>
                <a:uFill>
                  <a:solidFill>
                    <a:srgbClr val="ffffff"/>
                  </a:solidFill>
                </a:uFill>
                <a:latin typeface="DFKai-SB"/>
              </a:rPr>
              <a:t> </a:t>
            </a:r>
            <a:r>
              <a:rPr b="0" lang="en-US" sz="2750" spc="29" strike="noStrike">
                <a:solidFill>
                  <a:srgbClr val="ffffff"/>
                </a:solidFill>
                <a:uFill>
                  <a:solidFill>
                    <a:srgbClr val="ffffff"/>
                  </a:solidFill>
                </a:uFill>
                <a:latin typeface="Arial"/>
              </a:rPr>
              <a:t>Ron </a:t>
            </a:r>
            <a:r>
              <a:rPr b="0" lang="en-US" sz="2750" spc="9" strike="noStrike">
                <a:solidFill>
                  <a:srgbClr val="ffffff"/>
                </a:solidFill>
                <a:uFill>
                  <a:solidFill>
                    <a:srgbClr val="ffffff"/>
                  </a:solidFill>
                </a:uFill>
                <a:latin typeface="Arial"/>
              </a:rPr>
              <a:t>Rivest </a:t>
            </a:r>
            <a:r>
              <a:rPr b="0" lang="en-US" sz="2750" spc="49" strike="noStrike">
                <a:solidFill>
                  <a:srgbClr val="ffffff"/>
                </a:solidFill>
                <a:uFill>
                  <a:solidFill>
                    <a:srgbClr val="ffffff"/>
                  </a:solidFill>
                </a:uFill>
                <a:latin typeface="DFKai-SB"/>
              </a:rPr>
              <a:t>設計的</a:t>
            </a:r>
            <a:r>
              <a:rPr b="0" lang="en-US" sz="2750" spc="49" strike="noStrike">
                <a:solidFill>
                  <a:srgbClr val="ffffff"/>
                </a:solidFill>
                <a:uFill>
                  <a:solidFill>
                    <a:srgbClr val="ffffff"/>
                  </a:solidFill>
                </a:uFill>
                <a:latin typeface="Arial"/>
              </a:rPr>
              <a:t>MD5</a:t>
            </a:r>
            <a:r>
              <a:rPr b="0" lang="en-US" sz="2750" spc="49" strike="noStrike">
                <a:solidFill>
                  <a:srgbClr val="ffffff"/>
                </a:solidFill>
                <a:uFill>
                  <a:solidFill>
                    <a:srgbClr val="ffffff"/>
                  </a:solidFill>
                </a:uFill>
                <a:latin typeface="DFKai-SB"/>
              </a:rPr>
              <a:t>為</a:t>
            </a:r>
            <a:r>
              <a:rPr b="0" lang="en-US" sz="2750" spc="-562" strike="noStrike">
                <a:solidFill>
                  <a:srgbClr val="ffffff"/>
                </a:solidFill>
                <a:uFill>
                  <a:solidFill>
                    <a:srgbClr val="ffffff"/>
                  </a:solidFill>
                </a:uFill>
                <a:latin typeface="DFKai-SB"/>
              </a:rPr>
              <a:t> </a:t>
            </a:r>
            <a:r>
              <a:rPr b="0" lang="en-US" sz="2750" spc="52" strike="noStrike">
                <a:solidFill>
                  <a:srgbClr val="ffffff"/>
                </a:solidFill>
                <a:uFill>
                  <a:solidFill>
                    <a:srgbClr val="ffffff"/>
                  </a:solidFill>
                </a:uFill>
                <a:latin typeface="Arial"/>
              </a:rPr>
              <a:t>MD4</a:t>
            </a:r>
            <a:r>
              <a:rPr b="0" lang="en-US" sz="2750" spc="52" strike="noStrike">
                <a:solidFill>
                  <a:srgbClr val="ffffff"/>
                </a:solidFill>
                <a:uFill>
                  <a:solidFill>
                    <a:srgbClr val="ffffff"/>
                  </a:solidFill>
                </a:uFill>
                <a:latin typeface="DFKai-SB"/>
              </a:rPr>
              <a:t>的改良 </a:t>
            </a:r>
            <a:r>
              <a:rPr b="0" lang="en-US" sz="2750" spc="58" strike="noStrike">
                <a:solidFill>
                  <a:srgbClr val="ffffff"/>
                </a:solidFill>
                <a:uFill>
                  <a:solidFill>
                    <a:srgbClr val="ffffff"/>
                  </a:solidFill>
                </a:uFill>
                <a:latin typeface="DFKai-SB"/>
              </a:rPr>
              <a:t> </a:t>
            </a:r>
            <a:r>
              <a:rPr b="0" lang="en-US" sz="2750" spc="49" strike="noStrike">
                <a:solidFill>
                  <a:srgbClr val="ffffff"/>
                </a:solidFill>
                <a:uFill>
                  <a:solidFill>
                    <a:srgbClr val="ffffff"/>
                  </a:solidFill>
                </a:uFill>
                <a:latin typeface="DFKai-SB"/>
              </a:rPr>
              <a:t>版本，較</a:t>
            </a:r>
            <a:r>
              <a:rPr b="0" lang="en-US" sz="2750" spc="49" strike="noStrike">
                <a:solidFill>
                  <a:srgbClr val="ffffff"/>
                </a:solidFill>
                <a:uFill>
                  <a:solidFill>
                    <a:srgbClr val="ffffff"/>
                  </a:solidFill>
                </a:uFill>
                <a:latin typeface="Arial"/>
              </a:rPr>
              <a:t>MD4</a:t>
            </a:r>
            <a:r>
              <a:rPr b="0" lang="en-US" sz="2750" spc="49" strike="noStrike">
                <a:solidFill>
                  <a:srgbClr val="ffffff"/>
                </a:solidFill>
                <a:uFill>
                  <a:solidFill>
                    <a:srgbClr val="ffffff"/>
                  </a:solidFill>
                </a:uFill>
                <a:latin typeface="DFKai-SB"/>
              </a:rPr>
              <a:t>複雜而安全，但稍慢。</a:t>
            </a:r>
            <a:endParaRPr b="0" lang="en-US" sz="1800" spc="-1" strike="noStrike">
              <a:solidFill>
                <a:srgbClr val="ffffff"/>
              </a:solidFill>
              <a:uFill>
                <a:solidFill>
                  <a:srgbClr val="ffffff"/>
                </a:solidFill>
              </a:uFill>
              <a:latin typeface="Arial"/>
            </a:endParaRPr>
          </a:p>
          <a:p>
            <a:pPr marL="355680" indent="-34272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29" strike="noStrike">
                <a:solidFill>
                  <a:srgbClr val="ffffff"/>
                </a:solidFill>
                <a:uFill>
                  <a:solidFill>
                    <a:srgbClr val="ffffff"/>
                  </a:solidFill>
                </a:uFill>
                <a:latin typeface="Arial"/>
              </a:rPr>
              <a:t>MD5</a:t>
            </a:r>
            <a:r>
              <a:rPr b="0" lang="en-US" sz="2750" spc="-4" strike="noStrike">
                <a:solidFill>
                  <a:srgbClr val="ffffff"/>
                </a:solidFill>
                <a:uFill>
                  <a:solidFill>
                    <a:srgbClr val="ffffff"/>
                  </a:solidFill>
                </a:uFill>
                <a:latin typeface="Arial"/>
              </a:rPr>
              <a:t> </a:t>
            </a:r>
            <a:r>
              <a:rPr b="0" lang="en-US" sz="2750" spc="58" strike="noStrike">
                <a:solidFill>
                  <a:srgbClr val="ffffff"/>
                </a:solidFill>
                <a:uFill>
                  <a:solidFill>
                    <a:srgbClr val="ffffff"/>
                  </a:solidFill>
                </a:uFill>
                <a:latin typeface="DFKai-SB"/>
              </a:rPr>
              <a:t>會將</a:t>
            </a:r>
            <a:r>
              <a:rPr b="0" lang="en-US" sz="2750" spc="-559" strike="noStrike">
                <a:solidFill>
                  <a:srgbClr val="ffffff"/>
                </a:solidFill>
                <a:uFill>
                  <a:solidFill>
                    <a:srgbClr val="ffffff"/>
                  </a:solidFill>
                </a:uFill>
                <a:latin typeface="DFKai-SB"/>
              </a:rPr>
              <a:t> </a:t>
            </a:r>
            <a:r>
              <a:rPr b="0" lang="en-US" sz="2750" spc="29" strike="noStrike">
                <a:solidFill>
                  <a:srgbClr val="ffffff"/>
                </a:solidFill>
                <a:uFill>
                  <a:solidFill>
                    <a:srgbClr val="ffffff"/>
                  </a:solidFill>
                </a:uFill>
                <a:latin typeface="Arial"/>
              </a:rPr>
              <a:t>512</a:t>
            </a:r>
            <a:r>
              <a:rPr b="0" lang="en-US" sz="2750" spc="-69" strike="noStrike">
                <a:solidFill>
                  <a:srgbClr val="ffffff"/>
                </a:solidFill>
                <a:uFill>
                  <a:solidFill>
                    <a:srgbClr val="ffffff"/>
                  </a:solidFill>
                </a:uFill>
                <a:latin typeface="Arial"/>
              </a:rPr>
              <a:t> </a:t>
            </a:r>
            <a:r>
              <a:rPr b="0" lang="en-US" sz="2750" spc="43" strike="noStrike">
                <a:solidFill>
                  <a:srgbClr val="ffffff"/>
                </a:solidFill>
                <a:uFill>
                  <a:solidFill>
                    <a:srgbClr val="ffffff"/>
                  </a:solidFill>
                </a:uFill>
                <a:latin typeface="DFKai-SB"/>
              </a:rPr>
              <a:t>位元區塊分成</a:t>
            </a:r>
            <a:r>
              <a:rPr b="0" lang="en-US" sz="2750" spc="-534" strike="noStrike">
                <a:solidFill>
                  <a:srgbClr val="ffffff"/>
                </a:solidFill>
                <a:uFill>
                  <a:solidFill>
                    <a:srgbClr val="ffffff"/>
                  </a:solidFill>
                </a:uFill>
                <a:latin typeface="DFKai-SB"/>
              </a:rPr>
              <a:t> </a:t>
            </a:r>
            <a:r>
              <a:rPr b="0" lang="en-US" sz="2750" spc="24" strike="noStrike">
                <a:solidFill>
                  <a:srgbClr val="ffffff"/>
                </a:solidFill>
                <a:uFill>
                  <a:solidFill>
                    <a:srgbClr val="ffffff"/>
                  </a:solidFill>
                </a:uFill>
                <a:latin typeface="Arial"/>
              </a:rPr>
              <a:t>16</a:t>
            </a:r>
            <a:r>
              <a:rPr b="0" lang="en-US" sz="2750" spc="4" strike="noStrike">
                <a:solidFill>
                  <a:srgbClr val="ffffff"/>
                </a:solidFill>
                <a:uFill>
                  <a:solidFill>
                    <a:srgbClr val="ffffff"/>
                  </a:solidFill>
                </a:uFill>
                <a:latin typeface="Arial"/>
              </a:rPr>
              <a:t> </a:t>
            </a:r>
            <a:r>
              <a:rPr b="0" lang="en-US" sz="2750" spc="24" strike="noStrike">
                <a:solidFill>
                  <a:srgbClr val="ffffff"/>
                </a:solidFill>
                <a:uFill>
                  <a:solidFill>
                    <a:srgbClr val="ffffff"/>
                  </a:solidFill>
                </a:uFill>
                <a:latin typeface="DFKai-SB"/>
              </a:rPr>
              <a:t>個</a:t>
            </a:r>
            <a:r>
              <a:rPr b="0" lang="en-US" sz="2750" spc="-559" strike="noStrike">
                <a:solidFill>
                  <a:srgbClr val="ffffff"/>
                </a:solidFill>
                <a:uFill>
                  <a:solidFill>
                    <a:srgbClr val="ffffff"/>
                  </a:solidFill>
                </a:uFill>
                <a:latin typeface="DFKai-SB"/>
              </a:rPr>
              <a:t> </a:t>
            </a:r>
            <a:r>
              <a:rPr b="0" lang="en-US" sz="2750" spc="24" strike="noStrike">
                <a:solidFill>
                  <a:srgbClr val="ffffff"/>
                </a:solidFill>
                <a:uFill>
                  <a:solidFill>
                    <a:srgbClr val="ffffff"/>
                  </a:solidFill>
                </a:uFill>
                <a:latin typeface="Arial"/>
              </a:rPr>
              <a:t>32</a:t>
            </a:r>
            <a:r>
              <a:rPr b="0" lang="en-US" sz="2750" spc="-69"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位元的 </a:t>
            </a:r>
            <a:r>
              <a:rPr b="0" lang="en-US" sz="2750" spc="32" strike="noStrike">
                <a:solidFill>
                  <a:srgbClr val="ffffff"/>
                </a:solidFill>
                <a:uFill>
                  <a:solidFill>
                    <a:srgbClr val="ffffff"/>
                  </a:solidFill>
                </a:uFill>
                <a:latin typeface="DFKai-SB"/>
              </a:rPr>
              <a:t> </a:t>
            </a:r>
            <a:r>
              <a:rPr b="0" lang="en-US" sz="2750" spc="52" strike="noStrike">
                <a:solidFill>
                  <a:srgbClr val="ffffff"/>
                </a:solidFill>
                <a:uFill>
                  <a:solidFill>
                    <a:srgbClr val="ffffff"/>
                  </a:solidFill>
                </a:uFill>
                <a:latin typeface="DFKai-SB"/>
              </a:rPr>
              <a:t>區塊，來處理輸入文字。</a:t>
            </a:r>
            <a:endParaRPr b="0" lang="en-US" sz="1800" spc="-1" strike="noStrike">
              <a:solidFill>
                <a:srgbClr val="ffffff"/>
              </a:solidFill>
              <a:uFill>
                <a:solidFill>
                  <a:srgbClr val="ffffff"/>
                </a:solidFill>
              </a:uFill>
              <a:latin typeface="Arial"/>
            </a:endParaRPr>
          </a:p>
          <a:p>
            <a:pPr marL="355680" indent="-342720">
              <a:lnSpc>
                <a:spcPct val="102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3" strike="noStrike">
                <a:solidFill>
                  <a:srgbClr val="ffffff"/>
                </a:solidFill>
                <a:uFill>
                  <a:solidFill>
                    <a:srgbClr val="ffffff"/>
                  </a:solidFill>
                </a:uFill>
                <a:latin typeface="DFKai-SB"/>
              </a:rPr>
              <a:t>輸入為一個</a:t>
            </a:r>
            <a:r>
              <a:rPr b="0" lang="en-US" sz="2750" spc="43" strike="noStrike">
                <a:solidFill>
                  <a:srgbClr val="ffffff"/>
                </a:solidFill>
                <a:uFill>
                  <a:solidFill>
                    <a:srgbClr val="ffffff"/>
                  </a:solidFill>
                </a:uFill>
                <a:latin typeface="Arial"/>
              </a:rPr>
              <a:t>512</a:t>
            </a:r>
            <a:r>
              <a:rPr b="0" lang="en-US" sz="2750" spc="-72"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位元的區塊，輸出為一個</a:t>
            </a:r>
            <a:r>
              <a:rPr b="0" lang="en-US" sz="2750" spc="49" strike="noStrike">
                <a:solidFill>
                  <a:srgbClr val="ffffff"/>
                </a:solidFill>
                <a:uFill>
                  <a:solidFill>
                    <a:srgbClr val="ffffff"/>
                  </a:solidFill>
                </a:uFill>
                <a:latin typeface="Arial"/>
              </a:rPr>
              <a:t>128 </a:t>
            </a:r>
            <a:r>
              <a:rPr b="0" lang="en-US" sz="2750" spc="32" strike="noStrike">
                <a:solidFill>
                  <a:srgbClr val="ffffff"/>
                </a:solidFill>
                <a:uFill>
                  <a:solidFill>
                    <a:srgbClr val="ffffff"/>
                  </a:solidFill>
                </a:uFill>
                <a:latin typeface="Arial"/>
              </a:rPr>
              <a:t> </a:t>
            </a:r>
            <a:r>
              <a:rPr b="0" lang="en-US" sz="2750" spc="58" strike="noStrike">
                <a:solidFill>
                  <a:srgbClr val="ffffff"/>
                </a:solidFill>
                <a:uFill>
                  <a:solidFill>
                    <a:srgbClr val="ffffff"/>
                  </a:solidFill>
                </a:uFill>
                <a:latin typeface="DFKai-SB"/>
              </a:rPr>
              <a:t>位元的訊息摘要。</a:t>
            </a:r>
            <a:endParaRPr b="0" lang="en-US" sz="1800" spc="-1" strike="noStrike">
              <a:solidFill>
                <a:srgbClr val="ffffff"/>
              </a:solidFill>
              <a:uFill>
                <a:solidFill>
                  <a:srgbClr val="ffffff"/>
                </a:solidFill>
              </a:uFill>
              <a:latin typeface="Arial"/>
            </a:endParaRPr>
          </a:p>
          <a:p>
            <a:pPr marL="355680" indent="-342720">
              <a:lnSpc>
                <a:spcPct val="100000"/>
              </a:lnSpc>
              <a:buClr>
                <a:srgbClr val="ffffff"/>
              </a:buClr>
              <a:buFont typeface="Symbol" charset="2"/>
              <a:buChar char=""/>
            </a:pPr>
            <a:r>
              <a:rPr b="0" lang="en-US" sz="2750" spc="12" strike="noStrike">
                <a:solidFill>
                  <a:srgbClr val="ffffff"/>
                </a:solidFill>
                <a:uFill>
                  <a:solidFill>
                    <a:srgbClr val="ffffff"/>
                  </a:solidFill>
                </a:uFill>
                <a:latin typeface="Arial"/>
              </a:rPr>
              <a:t>UNIX/Linux</a:t>
            </a:r>
            <a:r>
              <a:rPr b="0" lang="en-US" sz="2750" spc="-77" strike="noStrike">
                <a:solidFill>
                  <a:srgbClr val="ffffff"/>
                </a:solidFill>
                <a:uFill>
                  <a:solidFill>
                    <a:srgbClr val="ffffff"/>
                  </a:solidFill>
                </a:uFill>
                <a:latin typeface="Arial"/>
              </a:rPr>
              <a:t> </a:t>
            </a:r>
            <a:r>
              <a:rPr b="0" lang="en-US" sz="2750" spc="43" strike="noStrike">
                <a:solidFill>
                  <a:srgbClr val="ffffff"/>
                </a:solidFill>
                <a:uFill>
                  <a:solidFill>
                    <a:srgbClr val="ffffff"/>
                  </a:solidFill>
                </a:uFill>
                <a:latin typeface="DFKai-SB"/>
              </a:rPr>
              <a:t>的</a:t>
            </a:r>
            <a:r>
              <a:rPr b="0" lang="en-US" sz="2750" spc="43" strike="noStrike">
                <a:solidFill>
                  <a:srgbClr val="ffffff"/>
                </a:solidFill>
                <a:uFill>
                  <a:solidFill>
                    <a:srgbClr val="ffffff"/>
                  </a:solidFill>
                </a:uFill>
                <a:latin typeface="Arial"/>
              </a:rPr>
              <a:t>shadow</a:t>
            </a:r>
            <a:r>
              <a:rPr b="0" lang="en-US" sz="2750" spc="43" strike="noStrike">
                <a:solidFill>
                  <a:srgbClr val="ffffff"/>
                </a:solidFill>
                <a:uFill>
                  <a:solidFill>
                    <a:srgbClr val="ffffff"/>
                  </a:solidFill>
                </a:uFill>
                <a:latin typeface="DFKai-SB"/>
              </a:rPr>
              <a:t>密碼就是此種加密技術。</a:t>
            </a:r>
            <a:endParaRPr b="0" lang="en-US" sz="1800" spc="-1" strike="noStrike">
              <a:solidFill>
                <a:srgbClr val="ffffff"/>
              </a:solidFill>
              <a:uFill>
                <a:solidFill>
                  <a:srgbClr val="ffffff"/>
                </a:solidFill>
              </a:uFill>
              <a:latin typeface="Arial"/>
            </a:endParaRPr>
          </a:p>
        </p:txBody>
      </p:sp>
    </p:spTree>
  </p:cSld>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TextShape 1"/>
          <p:cNvSpPr txBox="1"/>
          <p:nvPr/>
        </p:nvSpPr>
        <p:spPr>
          <a:xfrm>
            <a:off x="519120" y="110160"/>
            <a:ext cx="10515240" cy="1192680"/>
          </a:xfrm>
          <a:prstGeom prst="rect">
            <a:avLst/>
          </a:prstGeom>
          <a:noFill/>
          <a:ln>
            <a:noFill/>
          </a:ln>
        </p:spPr>
        <p:txBody>
          <a:bodyPr lIns="0" rIns="0" tIns="47520" bIns="0" anchor="ctr"/>
          <a:p>
            <a:pPr marL="2708280">
              <a:lnSpc>
                <a:spcPct val="100000"/>
              </a:lnSpc>
            </a:pPr>
            <a:r>
              <a:rPr b="0" lang="en-US" sz="3950" spc="24" strike="noStrike">
                <a:solidFill>
                  <a:srgbClr val="ffffff"/>
                </a:solidFill>
                <a:uFill>
                  <a:solidFill>
                    <a:srgbClr val="ffffff"/>
                  </a:solidFill>
                </a:uFill>
                <a:latin typeface="Calibri Light"/>
              </a:rPr>
              <a:t>SHA</a:t>
            </a:r>
            <a:r>
              <a:rPr b="0" lang="en-US" sz="3950" spc="24" strike="noStrike">
                <a:solidFill>
                  <a:srgbClr val="ffffff"/>
                </a:solidFill>
                <a:uFill>
                  <a:solidFill>
                    <a:srgbClr val="ffffff"/>
                  </a:solidFill>
                </a:uFill>
                <a:latin typeface="Microsoft YaHei"/>
              </a:rPr>
              <a:t>、</a:t>
            </a:r>
            <a:r>
              <a:rPr b="0" lang="en-US" sz="3950" spc="24" strike="noStrike">
                <a:solidFill>
                  <a:srgbClr val="ffffff"/>
                </a:solidFill>
                <a:uFill>
                  <a:solidFill>
                    <a:srgbClr val="ffffff"/>
                  </a:solidFill>
                </a:uFill>
                <a:latin typeface="Calibri Light"/>
              </a:rPr>
              <a:t>SHA-1</a:t>
            </a:r>
            <a:r>
              <a:rPr b="0" lang="en-US" sz="3950" spc="24" strike="noStrike">
                <a:solidFill>
                  <a:srgbClr val="ffffff"/>
                </a:solidFill>
                <a:uFill>
                  <a:solidFill>
                    <a:srgbClr val="ffffff"/>
                  </a:solidFill>
                </a:uFill>
                <a:latin typeface="Calibri Light"/>
              </a:rPr>
              <a:t>、</a:t>
            </a:r>
            <a:r>
              <a:rPr b="0" lang="en-US" sz="3950" spc="24" strike="noStrike">
                <a:solidFill>
                  <a:srgbClr val="ffffff"/>
                </a:solidFill>
                <a:uFill>
                  <a:solidFill>
                    <a:srgbClr val="ffffff"/>
                  </a:solidFill>
                </a:uFill>
                <a:latin typeface="Calibri Light"/>
              </a:rPr>
              <a:t>SHA-256</a:t>
            </a:r>
            <a:endParaRPr b="0" lang="en-US" sz="1800" spc="-1" strike="noStrike">
              <a:solidFill>
                <a:srgbClr val="ffffff"/>
              </a:solidFill>
              <a:uFill>
                <a:solidFill>
                  <a:srgbClr val="ffffff"/>
                </a:solidFill>
              </a:uFill>
              <a:latin typeface="Calibri"/>
            </a:endParaRPr>
          </a:p>
        </p:txBody>
      </p:sp>
      <p:sp>
        <p:nvSpPr>
          <p:cNvPr id="961" name="CustomShape 2"/>
          <p:cNvSpPr/>
          <p:nvPr/>
        </p:nvSpPr>
        <p:spPr>
          <a:xfrm>
            <a:off x="1901880" y="1184040"/>
            <a:ext cx="7749720" cy="5540400"/>
          </a:xfrm>
          <a:prstGeom prst="rect">
            <a:avLst/>
          </a:prstGeom>
          <a:noFill/>
          <a:ln>
            <a:noFill/>
          </a:ln>
        </p:spPr>
        <p:style>
          <a:lnRef idx="0"/>
          <a:fillRef idx="0"/>
          <a:effectRef idx="0"/>
          <a:fontRef idx="minor"/>
        </p:style>
        <p:txBody>
          <a:bodyPr lIns="0" rIns="0" tIns="0" bIns="0"/>
          <a:p>
            <a:pPr marL="355680" indent="-342720">
              <a:lnSpc>
                <a:spcPct val="102000"/>
              </a:lnSpc>
              <a:buClr>
                <a:srgbClr val="ffffff"/>
              </a:buClr>
              <a:buFont typeface="Arial"/>
              <a:buChar char="•"/>
            </a:pPr>
            <a:r>
              <a:rPr b="0" lang="en-US" sz="2750" spc="38" strike="noStrike">
                <a:solidFill>
                  <a:srgbClr val="ffffff"/>
                </a:solidFill>
                <a:uFill>
                  <a:solidFill>
                    <a:srgbClr val="ffffff"/>
                  </a:solidFill>
                </a:uFill>
                <a:latin typeface="DFKai-SB"/>
              </a:rPr>
              <a:t>安全雜湊演算法 </a:t>
            </a:r>
            <a:r>
              <a:rPr b="0" lang="en-US" sz="2750" spc="18" strike="noStrike">
                <a:solidFill>
                  <a:srgbClr val="ffffff"/>
                </a:solidFill>
                <a:uFill>
                  <a:solidFill>
                    <a:srgbClr val="ffffff"/>
                  </a:solidFill>
                </a:uFill>
                <a:latin typeface="Arial"/>
              </a:rPr>
              <a:t>(Secure Hash Algorithm </a:t>
            </a:r>
            <a:r>
              <a:rPr b="0" lang="en-US" sz="2750" spc="69" strike="noStrike">
                <a:solidFill>
                  <a:srgbClr val="ffffff"/>
                </a:solidFill>
                <a:uFill>
                  <a:solidFill>
                    <a:srgbClr val="ffffff"/>
                  </a:solidFill>
                </a:uFill>
                <a:latin typeface="Arial"/>
              </a:rPr>
              <a:t>)</a:t>
            </a:r>
            <a:r>
              <a:rPr b="0" lang="en-US" sz="2750" spc="69" strike="noStrike">
                <a:solidFill>
                  <a:srgbClr val="ffffff"/>
                </a:solidFill>
                <a:uFill>
                  <a:solidFill>
                    <a:srgbClr val="ffffff"/>
                  </a:solidFill>
                </a:uFill>
                <a:latin typeface="DFKai-SB"/>
              </a:rPr>
              <a:t>為國  </a:t>
            </a:r>
            <a:r>
              <a:rPr b="0" lang="en-US" sz="2750" spc="43" strike="noStrike">
                <a:solidFill>
                  <a:srgbClr val="ffffff"/>
                </a:solidFill>
                <a:uFill>
                  <a:solidFill>
                    <a:srgbClr val="ffffff"/>
                  </a:solidFill>
                </a:uFill>
                <a:latin typeface="DFKai-SB"/>
              </a:rPr>
              <a:t>家標準與技術協會</a:t>
            </a:r>
            <a:r>
              <a:rPr b="0" lang="en-US" sz="2750" spc="43" strike="noStrike">
                <a:solidFill>
                  <a:srgbClr val="ffffff"/>
                </a:solidFill>
                <a:uFill>
                  <a:solidFill>
                    <a:srgbClr val="ffffff"/>
                  </a:solidFill>
                </a:uFill>
                <a:latin typeface="Arial"/>
              </a:rPr>
              <a:t>(NIST)</a:t>
            </a:r>
            <a:r>
              <a:rPr b="0" lang="en-US" sz="2750" spc="43" strike="noStrike">
                <a:solidFill>
                  <a:srgbClr val="ffffff"/>
                </a:solidFill>
                <a:uFill>
                  <a:solidFill>
                    <a:srgbClr val="ffffff"/>
                  </a:solidFill>
                </a:uFill>
                <a:latin typeface="DFKai-SB"/>
              </a:rPr>
              <a:t>所發展出來，目的為  </a:t>
            </a:r>
            <a:r>
              <a:rPr b="0" lang="en-US" sz="2750" spc="58" strike="noStrike">
                <a:solidFill>
                  <a:srgbClr val="ffffff"/>
                </a:solidFill>
                <a:uFill>
                  <a:solidFill>
                    <a:srgbClr val="ffffff"/>
                  </a:solidFill>
                </a:uFill>
                <a:latin typeface="DFKai-SB"/>
              </a:rPr>
              <a:t>支援數位簽章標準</a:t>
            </a:r>
            <a:r>
              <a:rPr b="0" lang="en-US" sz="2750" spc="24" strike="noStrike">
                <a:solidFill>
                  <a:srgbClr val="ffffff"/>
                </a:solidFill>
                <a:uFill>
                  <a:solidFill>
                    <a:srgbClr val="ffffff"/>
                  </a:solidFill>
                </a:uFill>
                <a:latin typeface="Arial"/>
              </a:rPr>
              <a:t>(DSS</a:t>
            </a:r>
            <a:r>
              <a:rPr b="0" lang="en-US" sz="2750" spc="-52" strike="noStrike">
                <a:solidFill>
                  <a:srgbClr val="ffffff"/>
                </a:solidFill>
                <a:uFill>
                  <a:solidFill>
                    <a:srgbClr val="ffffff"/>
                  </a:solidFill>
                </a:uFill>
                <a:latin typeface="Arial"/>
              </a:rPr>
              <a:t>)</a:t>
            </a:r>
            <a:r>
              <a:rPr b="0" lang="en-US" sz="2750" spc="52" strike="noStrike">
                <a:solidFill>
                  <a:srgbClr val="ffffff"/>
                </a:solidFill>
                <a:uFill>
                  <a:solidFill>
                    <a:srgbClr val="ffffff"/>
                  </a:solidFill>
                </a:uFill>
                <a:latin typeface="DFKai-SB"/>
              </a:rPr>
              <a:t>所需要的雜湊演算法。</a:t>
            </a:r>
            <a:endParaRPr b="0" lang="en-US" sz="1800" spc="-1" strike="noStrike">
              <a:solidFill>
                <a:srgbClr val="ffffff"/>
              </a:solidFill>
              <a:uFill>
                <a:solidFill>
                  <a:srgbClr val="ffffff"/>
                </a:solidFill>
              </a:uFill>
              <a:latin typeface="Arial"/>
            </a:endParaRPr>
          </a:p>
          <a:p>
            <a:pPr marL="355680" indent="-34272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3" strike="noStrike">
                <a:solidFill>
                  <a:srgbClr val="ffffff"/>
                </a:solidFill>
                <a:uFill>
                  <a:solidFill>
                    <a:srgbClr val="ffffff"/>
                  </a:solidFill>
                </a:uFill>
                <a:latin typeface="DFKai-SB"/>
              </a:rPr>
              <a:t>輸入的訊息不能超過</a:t>
            </a:r>
            <a:r>
              <a:rPr b="0" lang="en-US" sz="2750" spc="-559" strike="noStrike">
                <a:solidFill>
                  <a:srgbClr val="ffffff"/>
                </a:solidFill>
                <a:uFill>
                  <a:solidFill>
                    <a:srgbClr val="ffffff"/>
                  </a:solidFill>
                </a:uFill>
                <a:latin typeface="DFKai-SB"/>
              </a:rPr>
              <a:t> </a:t>
            </a:r>
            <a:r>
              <a:rPr b="0" lang="en-US" sz="2750" spc="43" strike="noStrike">
                <a:solidFill>
                  <a:srgbClr val="ffffff"/>
                </a:solidFill>
                <a:uFill>
                  <a:solidFill>
                    <a:srgbClr val="ffffff"/>
                  </a:solidFill>
                </a:uFill>
                <a:latin typeface="Arial"/>
              </a:rPr>
              <a:t>2</a:t>
            </a:r>
            <a:r>
              <a:rPr b="1" lang="en-US" sz="2779" spc="66" strike="noStrike" baseline="24000">
                <a:solidFill>
                  <a:srgbClr val="ffffff"/>
                </a:solidFill>
                <a:uFill>
                  <a:solidFill>
                    <a:srgbClr val="ffffff"/>
                  </a:solidFill>
                </a:uFill>
                <a:latin typeface="Arial"/>
              </a:rPr>
              <a:t>64</a:t>
            </a:r>
            <a:r>
              <a:rPr b="0" lang="en-US" sz="2750" spc="43" strike="noStrike">
                <a:solidFill>
                  <a:srgbClr val="ffffff"/>
                </a:solidFill>
                <a:uFill>
                  <a:solidFill>
                    <a:srgbClr val="ffffff"/>
                  </a:solidFill>
                </a:uFill>
                <a:latin typeface="DFKai-SB"/>
              </a:rPr>
              <a:t>個位元，會被分成多個 </a:t>
            </a:r>
            <a:r>
              <a:rPr b="0" lang="en-US" sz="2750" spc="38" strike="noStrike">
                <a:solidFill>
                  <a:srgbClr val="ffffff"/>
                </a:solidFill>
                <a:uFill>
                  <a:solidFill>
                    <a:srgbClr val="ffffff"/>
                  </a:solidFill>
                </a:uFill>
                <a:latin typeface="DFKai-SB"/>
              </a:rPr>
              <a:t> </a:t>
            </a:r>
            <a:r>
              <a:rPr b="0" lang="en-US" sz="2750" spc="38" strike="noStrike">
                <a:solidFill>
                  <a:srgbClr val="ffffff"/>
                </a:solidFill>
                <a:uFill>
                  <a:solidFill>
                    <a:srgbClr val="ffffff"/>
                  </a:solidFill>
                </a:uFill>
                <a:latin typeface="Arial"/>
              </a:rPr>
              <a:t>512</a:t>
            </a:r>
            <a:r>
              <a:rPr b="0" lang="en-US" sz="2750" spc="38" strike="noStrike">
                <a:solidFill>
                  <a:srgbClr val="ffffff"/>
                </a:solidFill>
                <a:uFill>
                  <a:solidFill>
                    <a:srgbClr val="ffffff"/>
                  </a:solidFill>
                </a:uFill>
                <a:latin typeface="DFKai-SB"/>
              </a:rPr>
              <a:t>位元的區段來處理。</a:t>
            </a:r>
            <a:endParaRPr b="0" lang="en-US" sz="1800" spc="-1" strike="noStrike">
              <a:solidFill>
                <a:srgbClr val="ffffff"/>
              </a:solidFill>
              <a:uFill>
                <a:solidFill>
                  <a:srgbClr val="ffffff"/>
                </a:solidFill>
              </a:uFill>
              <a:latin typeface="Arial"/>
            </a:endParaRPr>
          </a:p>
          <a:p>
            <a:pPr marL="12600" indent="-34272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3" strike="noStrike">
                <a:solidFill>
                  <a:srgbClr val="ffffff"/>
                </a:solidFill>
                <a:uFill>
                  <a:solidFill>
                    <a:srgbClr val="ffffff"/>
                  </a:solidFill>
                </a:uFill>
                <a:latin typeface="Arial"/>
              </a:rPr>
              <a:t>SHA</a:t>
            </a:r>
            <a:r>
              <a:rPr b="0" lang="en-US" sz="2750" spc="43" strike="noStrike">
                <a:solidFill>
                  <a:srgbClr val="ffffff"/>
                </a:solidFill>
                <a:uFill>
                  <a:solidFill>
                    <a:srgbClr val="ffffff"/>
                  </a:solidFill>
                </a:uFill>
                <a:latin typeface="DFKai-SB"/>
              </a:rPr>
              <a:t>產生</a:t>
            </a:r>
            <a:r>
              <a:rPr b="0" lang="en-US" sz="2750" spc="43" strike="noStrike">
                <a:solidFill>
                  <a:srgbClr val="ffffff"/>
                </a:solidFill>
                <a:uFill>
                  <a:solidFill>
                    <a:srgbClr val="ffffff"/>
                  </a:solidFill>
                </a:uFill>
                <a:latin typeface="Arial"/>
              </a:rPr>
              <a:t>160</a:t>
            </a:r>
            <a:r>
              <a:rPr b="0" lang="en-US" sz="2750" spc="43" strike="noStrike">
                <a:solidFill>
                  <a:srgbClr val="ffffff"/>
                </a:solidFill>
                <a:uFill>
                  <a:solidFill>
                    <a:srgbClr val="ffffff"/>
                  </a:solidFill>
                </a:uFill>
                <a:latin typeface="DFKai-SB"/>
              </a:rPr>
              <a:t>位元的雜湊值</a:t>
            </a:r>
            <a:endParaRPr b="0" lang="en-US" sz="1800" spc="-1" strike="noStrike">
              <a:solidFill>
                <a:srgbClr val="ffffff"/>
              </a:solidFill>
              <a:uFill>
                <a:solidFill>
                  <a:srgbClr val="ffffff"/>
                </a:solidFill>
              </a:uFill>
              <a:latin typeface="Arial"/>
            </a:endParaRPr>
          </a:p>
          <a:p>
            <a:pPr marL="12600" indent="-34272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38" strike="noStrike">
                <a:solidFill>
                  <a:srgbClr val="ffffff"/>
                </a:solidFill>
                <a:uFill>
                  <a:solidFill>
                    <a:srgbClr val="ffffff"/>
                  </a:solidFill>
                </a:uFill>
                <a:latin typeface="DFKai-SB"/>
              </a:rPr>
              <a:t>比</a:t>
            </a:r>
            <a:r>
              <a:rPr b="0" lang="en-US" sz="2750" spc="38" strike="noStrike">
                <a:solidFill>
                  <a:srgbClr val="ffffff"/>
                </a:solidFill>
                <a:uFill>
                  <a:solidFill>
                    <a:srgbClr val="ffffff"/>
                  </a:solidFill>
                </a:uFill>
                <a:latin typeface="Arial"/>
              </a:rPr>
              <a:t>MD5</a:t>
            </a:r>
            <a:r>
              <a:rPr b="0" lang="en-US" sz="2750" spc="38" strike="noStrike">
                <a:solidFill>
                  <a:srgbClr val="ffffff"/>
                </a:solidFill>
                <a:uFill>
                  <a:solidFill>
                    <a:srgbClr val="ffffff"/>
                  </a:solidFill>
                </a:uFill>
                <a:latin typeface="DFKai-SB"/>
              </a:rPr>
              <a:t>能夠預防暴力攻擊</a:t>
            </a:r>
            <a:r>
              <a:rPr b="0" lang="en-US" sz="2750" spc="-588" strike="noStrike">
                <a:solidFill>
                  <a:srgbClr val="ffffff"/>
                </a:solidFill>
                <a:uFill>
                  <a:solidFill>
                    <a:srgbClr val="ffffff"/>
                  </a:solidFill>
                </a:uFill>
                <a:latin typeface="DFKai-SB"/>
              </a:rPr>
              <a:t> </a:t>
            </a:r>
            <a:r>
              <a:rPr b="0" lang="en-US" sz="2750" spc="32" strike="noStrike">
                <a:solidFill>
                  <a:srgbClr val="ffffff"/>
                </a:solidFill>
                <a:uFill>
                  <a:solidFill>
                    <a:srgbClr val="ffffff"/>
                  </a:solidFill>
                </a:uFill>
                <a:latin typeface="Arial"/>
              </a:rPr>
              <a:t>(</a:t>
            </a:r>
            <a:r>
              <a:rPr b="0" lang="en-US" sz="2750" spc="32" strike="noStrike">
                <a:solidFill>
                  <a:srgbClr val="ffffff"/>
                </a:solidFill>
                <a:uFill>
                  <a:solidFill>
                    <a:srgbClr val="ffffff"/>
                  </a:solidFill>
                </a:uFill>
                <a:latin typeface="DFKai-SB"/>
              </a:rPr>
              <a:t>因為多了</a:t>
            </a:r>
            <a:r>
              <a:rPr b="0" lang="en-US" sz="2750" spc="32" strike="noStrike">
                <a:solidFill>
                  <a:srgbClr val="ffffff"/>
                </a:solidFill>
                <a:uFill>
                  <a:solidFill>
                    <a:srgbClr val="ffffff"/>
                  </a:solidFill>
                </a:uFill>
                <a:latin typeface="Arial"/>
              </a:rPr>
              <a:t>32</a:t>
            </a:r>
            <a:r>
              <a:rPr b="0" lang="en-US" sz="2750" spc="32" strike="noStrike">
                <a:solidFill>
                  <a:srgbClr val="ffffff"/>
                </a:solidFill>
                <a:uFill>
                  <a:solidFill>
                    <a:srgbClr val="ffffff"/>
                  </a:solidFill>
                </a:uFill>
                <a:latin typeface="DFKai-SB"/>
              </a:rPr>
              <a:t>位元</a:t>
            </a:r>
            <a:r>
              <a:rPr b="0" lang="en-US" sz="2750" spc="32" strike="noStrike">
                <a:solidFill>
                  <a:srgbClr val="ffffff"/>
                </a:solidFill>
                <a:uFill>
                  <a:solidFill>
                    <a:srgbClr val="ffffff"/>
                  </a:solidFill>
                </a:uFill>
                <a:latin typeface="Arial"/>
              </a:rPr>
              <a:t>)</a:t>
            </a:r>
            <a:endParaRPr b="0" lang="en-US" sz="1800" spc="-1" strike="noStrike">
              <a:solidFill>
                <a:srgbClr val="ffffff"/>
              </a:solidFill>
              <a:uFill>
                <a:solidFill>
                  <a:srgbClr val="ffffff"/>
                </a:solidFill>
              </a:uFill>
              <a:latin typeface="Arial"/>
            </a:endParaRPr>
          </a:p>
          <a:p>
            <a:pPr marL="12600" indent="-34272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24" strike="noStrike">
                <a:solidFill>
                  <a:srgbClr val="ffffff"/>
                </a:solidFill>
                <a:uFill>
                  <a:solidFill>
                    <a:srgbClr val="ffffff"/>
                  </a:solidFill>
                </a:uFill>
                <a:latin typeface="Arial"/>
              </a:rPr>
              <a:t>SHA-1</a:t>
            </a:r>
            <a:r>
              <a:rPr b="0" lang="en-US" sz="2750" spc="24" strike="noStrike">
                <a:solidFill>
                  <a:srgbClr val="ffffff"/>
                </a:solidFill>
                <a:uFill>
                  <a:solidFill>
                    <a:srgbClr val="ffffff"/>
                  </a:solidFill>
                </a:uFill>
                <a:latin typeface="DFKai-SB"/>
              </a:rPr>
              <a:t>為</a:t>
            </a:r>
            <a:r>
              <a:rPr b="0" lang="en-US" sz="2750" spc="-608" strike="noStrike">
                <a:solidFill>
                  <a:srgbClr val="ffffff"/>
                </a:solidFill>
                <a:uFill>
                  <a:solidFill>
                    <a:srgbClr val="ffffff"/>
                  </a:solidFill>
                </a:uFill>
                <a:latin typeface="DFKai-SB"/>
              </a:rPr>
              <a:t> </a:t>
            </a:r>
            <a:r>
              <a:rPr b="0" lang="en-US" sz="2750" spc="32" strike="noStrike">
                <a:solidFill>
                  <a:srgbClr val="ffffff"/>
                </a:solidFill>
                <a:uFill>
                  <a:solidFill>
                    <a:srgbClr val="ffffff"/>
                  </a:solidFill>
                </a:uFill>
                <a:latin typeface="Arial"/>
              </a:rPr>
              <a:t>SHA</a:t>
            </a:r>
            <a:r>
              <a:rPr b="0" lang="en-US" sz="2750" spc="32" strike="noStrike">
                <a:solidFill>
                  <a:srgbClr val="ffffff"/>
                </a:solidFill>
                <a:uFill>
                  <a:solidFill>
                    <a:srgbClr val="ffffff"/>
                  </a:solidFill>
                </a:uFill>
                <a:latin typeface="DFKai-SB"/>
              </a:rPr>
              <a:t>的改良版本</a:t>
            </a:r>
            <a:endParaRPr b="0" lang="en-US" sz="1800" spc="-1" strike="noStrike">
              <a:solidFill>
                <a:srgbClr val="ffffff"/>
              </a:solidFill>
              <a:uFill>
                <a:solidFill>
                  <a:srgbClr val="ffffff"/>
                </a:solidFill>
              </a:uFill>
              <a:latin typeface="Arial"/>
            </a:endParaRPr>
          </a:p>
          <a:p>
            <a:pPr marL="355680" indent="-342720">
              <a:lnSpc>
                <a:spcPct val="102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知名的電子郵件安全性協</a:t>
            </a:r>
            <a:r>
              <a:rPr b="0" lang="en-US" sz="2750" spc="123" strike="noStrike">
                <a:solidFill>
                  <a:srgbClr val="ffffff"/>
                </a:solidFill>
                <a:uFill>
                  <a:solidFill>
                    <a:srgbClr val="ffffff"/>
                  </a:solidFill>
                </a:uFill>
                <a:latin typeface="DFKai-SB"/>
              </a:rPr>
              <a:t>定</a:t>
            </a:r>
            <a:r>
              <a:rPr b="0" lang="en-US" sz="2750" spc="29" strike="noStrike">
                <a:solidFill>
                  <a:srgbClr val="ffffff"/>
                </a:solidFill>
                <a:uFill>
                  <a:solidFill>
                    <a:srgbClr val="ffffff"/>
                  </a:solidFill>
                </a:uFill>
                <a:latin typeface="Arial"/>
              </a:rPr>
              <a:t>PG</a:t>
            </a:r>
            <a:r>
              <a:rPr b="0" lang="en-US" sz="2750" spc="-38" strike="noStrike">
                <a:solidFill>
                  <a:srgbClr val="ffffff"/>
                </a:solidFill>
                <a:uFill>
                  <a:solidFill>
                    <a:srgbClr val="ffffff"/>
                  </a:solidFill>
                </a:uFill>
                <a:latin typeface="Arial"/>
              </a:rPr>
              <a:t>P</a:t>
            </a:r>
            <a:r>
              <a:rPr b="0" lang="en-US" sz="2750" spc="49" strike="noStrike">
                <a:solidFill>
                  <a:srgbClr val="ffffff"/>
                </a:solidFill>
                <a:uFill>
                  <a:solidFill>
                    <a:srgbClr val="ffffff"/>
                  </a:solidFill>
                </a:uFill>
                <a:latin typeface="DFKai-SB"/>
              </a:rPr>
              <a:t>就是使用此種  </a:t>
            </a:r>
            <a:r>
              <a:rPr b="0" lang="en-US" sz="2750" spc="38" strike="noStrike">
                <a:solidFill>
                  <a:srgbClr val="ffffff"/>
                </a:solidFill>
                <a:uFill>
                  <a:solidFill>
                    <a:srgbClr val="ffffff"/>
                  </a:solidFill>
                </a:uFill>
                <a:latin typeface="DFKai-SB"/>
              </a:rPr>
              <a:t>演算法。</a:t>
            </a:r>
            <a:endParaRPr b="0" lang="en-US" sz="1800" spc="-1" strike="noStrike">
              <a:solidFill>
                <a:srgbClr val="ffffff"/>
              </a:solidFill>
              <a:uFill>
                <a:solidFill>
                  <a:srgbClr val="ffffff"/>
                </a:solidFill>
              </a:uFill>
              <a:latin typeface="Arial"/>
            </a:endParaRPr>
          </a:p>
        </p:txBody>
      </p:sp>
    </p:spTree>
  </p:cSld>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TextShape 1"/>
          <p:cNvSpPr txBox="1"/>
          <p:nvPr/>
        </p:nvSpPr>
        <p:spPr>
          <a:xfrm>
            <a:off x="1247760" y="0"/>
            <a:ext cx="360000" cy="461160"/>
          </a:xfrm>
          <a:prstGeom prst="rect">
            <a:avLst/>
          </a:prstGeom>
          <a:noFill/>
          <a:ln>
            <a:noFill/>
          </a:ln>
        </p:spPr>
        <p:txBody>
          <a:bodyPr lIns="0" rIns="0" tIns="0" bIns="0" anchor="ctr"/>
          <a:p>
            <a:pPr marL="23040" algn="r">
              <a:lnSpc>
                <a:spcPts val="440"/>
              </a:lnSpc>
            </a:pPr>
            <a:fld id="{3723B967-1D38-4CDE-9CD6-C7CB3372E022}" type="slidenum">
              <a:rPr b="0" lang="en-US" sz="1200" spc="-1" strike="noStrike">
                <a:solidFill>
                  <a:srgbClr val="ffffff"/>
                </a:solidFill>
                <a:uFill>
                  <a:solidFill>
                    <a:srgbClr val="ffffff"/>
                  </a:solidFill>
                </a:uFill>
                <a:latin typeface="Calibri"/>
              </a:rPr>
              <a:t>1</a:t>
            </a:fld>
            <a:endParaRPr b="0" lang="en-US" sz="1400" spc="-1" strike="noStrike">
              <a:solidFill>
                <a:srgbClr val="ffffff"/>
              </a:solidFill>
              <a:uFill>
                <a:solidFill>
                  <a:srgbClr val="ffffff"/>
                </a:solidFill>
              </a:uFill>
              <a:latin typeface="Times New Roman"/>
            </a:endParaRPr>
          </a:p>
        </p:txBody>
      </p:sp>
      <p:sp>
        <p:nvSpPr>
          <p:cNvPr id="963" name="TextShape 2"/>
          <p:cNvSpPr txBox="1"/>
          <p:nvPr/>
        </p:nvSpPr>
        <p:spPr>
          <a:xfrm>
            <a:off x="2007720" y="248400"/>
            <a:ext cx="9535320" cy="1367280"/>
          </a:xfrm>
          <a:prstGeom prst="rect">
            <a:avLst/>
          </a:prstGeom>
          <a:noFill/>
          <a:ln>
            <a:noFill/>
          </a:ln>
        </p:spPr>
        <p:txBody>
          <a:bodyPr lIns="0" rIns="0" tIns="222120" bIns="0" anchor="ctr"/>
          <a:p>
            <a:pPr marL="11520">
              <a:lnSpc>
                <a:spcPct val="100000"/>
              </a:lnSpc>
            </a:pPr>
            <a:r>
              <a:rPr b="0" i="1" lang="en-US" sz="4400" spc="-7" strike="noStrike">
                <a:solidFill>
                  <a:srgbClr val="ffffff"/>
                </a:solidFill>
                <a:uFill>
                  <a:solidFill>
                    <a:srgbClr val="ffffff"/>
                  </a:solidFill>
                </a:uFill>
                <a:latin typeface="Calibri Light"/>
              </a:rPr>
              <a:t>Cryptographic </a:t>
            </a:r>
            <a:r>
              <a:rPr b="0" lang="en-US" sz="4400" spc="-15" strike="noStrike">
                <a:solidFill>
                  <a:srgbClr val="ffffff"/>
                </a:solidFill>
                <a:uFill>
                  <a:solidFill>
                    <a:srgbClr val="ffffff"/>
                  </a:solidFill>
                </a:uFill>
                <a:latin typeface="Calibri Light"/>
              </a:rPr>
              <a:t>hash</a:t>
            </a:r>
            <a:r>
              <a:rPr b="0" lang="en-US" sz="4400" spc="35" strike="noStrike">
                <a:solidFill>
                  <a:srgbClr val="ffffff"/>
                </a:solidFill>
                <a:uFill>
                  <a:solidFill>
                    <a:srgbClr val="ffffff"/>
                  </a:solidFill>
                </a:uFill>
                <a:latin typeface="Calibri Light"/>
              </a:rPr>
              <a:t> </a:t>
            </a:r>
            <a:r>
              <a:rPr b="0" lang="en-US" sz="4400" spc="-26" strike="noStrike">
                <a:solidFill>
                  <a:srgbClr val="ffffff"/>
                </a:solidFill>
                <a:uFill>
                  <a:solidFill>
                    <a:srgbClr val="ffffff"/>
                  </a:solidFill>
                </a:uFill>
                <a:latin typeface="Calibri Light"/>
              </a:rPr>
              <a:t>functions</a:t>
            </a:r>
            <a:endParaRPr b="0" lang="en-US" sz="1800" spc="-1" strike="noStrike">
              <a:solidFill>
                <a:srgbClr val="ffffff"/>
              </a:solidFill>
              <a:uFill>
                <a:solidFill>
                  <a:srgbClr val="ffffff"/>
                </a:solidFill>
              </a:uFill>
              <a:latin typeface="Calibri"/>
            </a:endParaRPr>
          </a:p>
        </p:txBody>
      </p:sp>
      <p:sp>
        <p:nvSpPr>
          <p:cNvPr id="964" name="CustomShape 3"/>
          <p:cNvSpPr/>
          <p:nvPr/>
        </p:nvSpPr>
        <p:spPr>
          <a:xfrm>
            <a:off x="2161080" y="1623240"/>
            <a:ext cx="7840440" cy="1739160"/>
          </a:xfrm>
          <a:prstGeom prst="rect">
            <a:avLst/>
          </a:prstGeom>
          <a:noFill/>
          <a:ln>
            <a:noFill/>
          </a:ln>
        </p:spPr>
        <p:style>
          <a:lnRef idx="0"/>
          <a:fillRef idx="0"/>
          <a:effectRef idx="0"/>
          <a:fontRef idx="minor"/>
        </p:style>
        <p:txBody>
          <a:bodyPr lIns="0" rIns="0" tIns="0" bIns="0"/>
          <a:p>
            <a:pPr marL="230400" indent="-218520">
              <a:lnSpc>
                <a:spcPct val="100000"/>
              </a:lnSpc>
              <a:buClr>
                <a:srgbClr val="ffffff"/>
              </a:buClr>
              <a:buFont typeface="Arial"/>
              <a:buChar char="•"/>
            </a:pPr>
            <a:r>
              <a:rPr b="0" lang="en-US" sz="2720" spc="-4" strike="noStrike">
                <a:solidFill>
                  <a:srgbClr val="ffffff"/>
                </a:solidFill>
                <a:uFill>
                  <a:solidFill>
                    <a:srgbClr val="ffffff"/>
                  </a:solidFill>
                </a:uFill>
                <a:latin typeface="Calibri"/>
              </a:rPr>
              <a:t>Well-known algorithms: </a:t>
            </a:r>
            <a:r>
              <a:rPr b="0" lang="en-US" sz="2720" spc="-7" strike="noStrike">
                <a:solidFill>
                  <a:srgbClr val="ffffff"/>
                </a:solidFill>
                <a:uFill>
                  <a:solidFill>
                    <a:srgbClr val="ffffff"/>
                  </a:solidFill>
                </a:uFill>
                <a:latin typeface="Calibri"/>
              </a:rPr>
              <a:t>MD5, </a:t>
            </a:r>
            <a:r>
              <a:rPr b="0" lang="en-US" sz="2720" spc="-4" strike="noStrike">
                <a:solidFill>
                  <a:srgbClr val="ffffff"/>
                </a:solidFill>
                <a:uFill>
                  <a:solidFill>
                    <a:srgbClr val="ffffff"/>
                  </a:solidFill>
                </a:uFill>
                <a:latin typeface="Calibri"/>
              </a:rPr>
              <a:t>SHA1, </a:t>
            </a:r>
            <a:r>
              <a:rPr b="0" lang="en-US" sz="2720" spc="-7" strike="noStrike">
                <a:solidFill>
                  <a:srgbClr val="ffffff"/>
                </a:solidFill>
                <a:uFill>
                  <a:solidFill>
                    <a:srgbClr val="ffffff"/>
                  </a:solidFill>
                </a:uFill>
                <a:latin typeface="Calibri"/>
              </a:rPr>
              <a:t>SHA256, </a:t>
            </a:r>
            <a:r>
              <a:rPr b="0" lang="en-US" sz="2720" spc="-4" strike="noStrike">
                <a:solidFill>
                  <a:srgbClr val="ffffff"/>
                </a:solidFill>
                <a:uFill>
                  <a:solidFill>
                    <a:srgbClr val="ffffff"/>
                  </a:solidFill>
                </a:uFill>
                <a:latin typeface="Calibri"/>
              </a:rPr>
              <a:t>SHA3,</a:t>
            </a:r>
            <a:r>
              <a:rPr b="0" lang="en-US" sz="2720" spc="-38"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7" strike="noStrike">
                <a:solidFill>
                  <a:srgbClr val="ffffff"/>
                </a:solidFill>
                <a:uFill>
                  <a:solidFill>
                    <a:srgbClr val="ffffff"/>
                  </a:solidFill>
                </a:uFill>
                <a:latin typeface="Calibri"/>
              </a:rPr>
              <a:t>Note that </a:t>
            </a:r>
            <a:r>
              <a:rPr b="0" lang="en-US" sz="2720" spc="-1" strike="noStrike">
                <a:solidFill>
                  <a:srgbClr val="ffffff"/>
                </a:solidFill>
                <a:uFill>
                  <a:solidFill>
                    <a:srgbClr val="ffffff"/>
                  </a:solidFill>
                </a:uFill>
                <a:latin typeface="Calibri"/>
              </a:rPr>
              <a:t>hash </a:t>
            </a:r>
            <a:r>
              <a:rPr b="0" lang="en-US" sz="2720" spc="7" strike="noStrike">
                <a:solidFill>
                  <a:srgbClr val="ffffff"/>
                </a:solidFill>
                <a:uFill>
                  <a:solidFill>
                    <a:srgbClr val="ffffff"/>
                  </a:solidFill>
                </a:uFill>
                <a:latin typeface="Calibri"/>
              </a:rPr>
              <a:t>functions </a:t>
            </a:r>
            <a:r>
              <a:rPr b="0" lang="en-US" sz="2720" spc="-26" strike="noStrike">
                <a:solidFill>
                  <a:srgbClr val="ffffff"/>
                </a:solidFill>
                <a:uFill>
                  <a:solidFill>
                    <a:srgbClr val="ffffff"/>
                  </a:solidFill>
                </a:uFill>
                <a:latin typeface="Calibri"/>
              </a:rPr>
              <a:t>are </a:t>
            </a:r>
            <a:r>
              <a:rPr b="0" lang="en-US" sz="2720" spc="7" strike="noStrike">
                <a:solidFill>
                  <a:srgbClr val="ffffff"/>
                </a:solidFill>
                <a:uFill>
                  <a:solidFill>
                    <a:srgbClr val="ffffff"/>
                  </a:solidFill>
                </a:uFill>
                <a:latin typeface="Calibri"/>
              </a:rPr>
              <a:t>public </a:t>
            </a:r>
            <a:r>
              <a:rPr b="0" lang="en-US" sz="2720" spc="-7" strike="noStrike">
                <a:solidFill>
                  <a:srgbClr val="ffffff"/>
                </a:solidFill>
                <a:uFill>
                  <a:solidFill>
                    <a:srgbClr val="ffffff"/>
                  </a:solidFill>
                </a:uFill>
                <a:latin typeface="Calibri"/>
              </a:rPr>
              <a:t>and</a:t>
            </a:r>
            <a:r>
              <a:rPr b="0" lang="en-US" sz="2720" spc="-182"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deterministic</a:t>
            </a:r>
            <a:endParaRPr b="0" lang="en-US" sz="1800" spc="-1" strike="noStrike">
              <a:solidFill>
                <a:srgbClr val="ffffff"/>
              </a:solidFill>
              <a:uFill>
                <a:solidFill>
                  <a:srgbClr val="ffffff"/>
                </a:solidFill>
              </a:uFill>
              <a:latin typeface="Arial"/>
            </a:endParaRPr>
          </a:p>
        </p:txBody>
      </p:sp>
      <p:sp>
        <p:nvSpPr>
          <p:cNvPr id="965" name="CustomShape 4"/>
          <p:cNvSpPr/>
          <p:nvPr/>
        </p:nvSpPr>
        <p:spPr>
          <a:xfrm>
            <a:off x="2161080" y="5829840"/>
            <a:ext cx="2767680" cy="263160"/>
          </a:xfrm>
          <a:prstGeom prst="rect">
            <a:avLst/>
          </a:prstGeom>
          <a:noFill/>
          <a:ln>
            <a:noFill/>
          </a:ln>
        </p:spPr>
        <p:style>
          <a:lnRef idx="0"/>
          <a:fillRef idx="0"/>
          <a:effectRef idx="0"/>
          <a:fontRef idx="minor"/>
        </p:style>
        <p:txBody>
          <a:bodyPr lIns="0" rIns="0" tIns="0" bIns="0"/>
          <a:p>
            <a:pPr marL="11520">
              <a:lnSpc>
                <a:spcPct val="100000"/>
              </a:lnSpc>
            </a:pPr>
            <a:r>
              <a:rPr b="0" lang="en-US" sz="1729" spc="-15" strike="noStrike" u="sng">
                <a:solidFill>
                  <a:srgbClr val="0563c1"/>
                </a:solidFill>
                <a:uFill>
                  <a:solidFill>
                    <a:srgbClr val="ffffff"/>
                  </a:solidFill>
                </a:uFill>
                <a:latin typeface="Calibri"/>
                <a:hlinkClick r:id="rId1"/>
              </a:rPr>
              <a:t>http://www.hashgenerator.de/</a:t>
            </a:r>
            <a:endParaRPr b="0" lang="en-US" sz="1800" spc="-1" strike="noStrike">
              <a:solidFill>
                <a:srgbClr val="ffffff"/>
              </a:solidFill>
              <a:uFill>
                <a:solidFill>
                  <a:srgbClr val="ffffff"/>
                </a:solidFill>
              </a:uFill>
              <a:latin typeface="Arial"/>
            </a:endParaRPr>
          </a:p>
        </p:txBody>
      </p:sp>
      <p:sp>
        <p:nvSpPr>
          <p:cNvPr id="966" name="CustomShape 5"/>
          <p:cNvSpPr/>
          <p:nvPr/>
        </p:nvSpPr>
        <p:spPr>
          <a:xfrm>
            <a:off x="2161080" y="3052800"/>
            <a:ext cx="7557120" cy="1551240"/>
          </a:xfrm>
          <a:prstGeom prst="rect">
            <a:avLst/>
          </a:prstGeom>
          <a:noFill/>
          <a:ln>
            <a:noFill/>
          </a:ln>
        </p:spPr>
        <p:style>
          <a:lnRef idx="0"/>
          <a:fillRef idx="0"/>
          <a:effectRef idx="0"/>
          <a:fontRef idx="minor"/>
        </p:style>
        <p:txBody>
          <a:bodyPr lIns="0" rIns="0" tIns="0" bIns="0"/>
          <a:p>
            <a:pPr marL="11520">
              <a:lnSpc>
                <a:spcPct val="100000"/>
              </a:lnSpc>
            </a:pPr>
            <a:r>
              <a:rPr b="0" lang="en-US" sz="1910" spc="4" strike="noStrike">
                <a:solidFill>
                  <a:srgbClr val="ffffff"/>
                </a:solidFill>
                <a:uFill>
                  <a:solidFill>
                    <a:srgbClr val="ffffff"/>
                  </a:solidFill>
                </a:uFill>
                <a:latin typeface="Calibri"/>
              </a:rPr>
              <a:t>SHA256(“ntu”)</a:t>
            </a:r>
            <a:r>
              <a:rPr b="0" lang="en-US" sz="1910" spc="7" strike="noStrike">
                <a:solidFill>
                  <a:srgbClr val="ffffff"/>
                </a:solidFill>
                <a:uFill>
                  <a:solidFill>
                    <a:srgbClr val="ffffff"/>
                  </a:solidFill>
                </a:uFill>
                <a:latin typeface="Calibri"/>
              </a:rPr>
              <a:t> </a:t>
            </a:r>
            <a:r>
              <a:rPr b="0" lang="en-US" sz="1910" spc="-1" strike="noStrike">
                <a:solidFill>
                  <a:srgbClr val="ffffff"/>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a:p>
            <a:pPr marL="11520">
              <a:lnSpc>
                <a:spcPct val="100000"/>
              </a:lnSpc>
            </a:pPr>
            <a:r>
              <a:rPr b="0" lang="en-US" sz="1540" spc="-4" strike="noStrike">
                <a:solidFill>
                  <a:srgbClr val="ffffff"/>
                </a:solidFill>
                <a:uFill>
                  <a:solidFill>
                    <a:srgbClr val="ffffff"/>
                  </a:solidFill>
                </a:uFill>
                <a:latin typeface="Courier New"/>
              </a:rPr>
              <a:t>2de2a32d6fe8f588139f503673d6f951204993186cf2f9af5701408452a2f46c</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marL="11520">
              <a:lnSpc>
                <a:spcPts val="803"/>
              </a:lnSpc>
            </a:pPr>
            <a:r>
              <a:rPr b="0" lang="en-US" sz="1910" spc="-1" strike="noStrike">
                <a:solidFill>
                  <a:srgbClr val="ffffff"/>
                </a:solidFill>
                <a:uFill>
                  <a:solidFill>
                    <a:srgbClr val="ffffff"/>
                  </a:solidFill>
                </a:uFill>
                <a:latin typeface="Calibri"/>
              </a:rPr>
              <a:t>SHA256(“ntU”)</a:t>
            </a:r>
            <a:r>
              <a:rPr b="0" lang="en-US" sz="1910" spc="117" strike="noStrike">
                <a:solidFill>
                  <a:srgbClr val="ffffff"/>
                </a:solidFill>
                <a:uFill>
                  <a:solidFill>
                    <a:srgbClr val="ffffff"/>
                  </a:solidFill>
                </a:uFill>
                <a:latin typeface="Calibri"/>
              </a:rPr>
              <a:t> </a:t>
            </a:r>
            <a:r>
              <a:rPr b="0" lang="en-US" sz="1910" spc="-1" strike="noStrike">
                <a:solidFill>
                  <a:srgbClr val="ffffff"/>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a:p>
            <a:pPr marL="11520">
              <a:lnSpc>
                <a:spcPts val="649"/>
              </a:lnSpc>
            </a:pPr>
            <a:r>
              <a:rPr b="0" lang="en-US" sz="1540" spc="-4" strike="noStrike">
                <a:solidFill>
                  <a:srgbClr val="ffffff"/>
                </a:solidFill>
                <a:uFill>
                  <a:solidFill>
                    <a:srgbClr val="ffffff"/>
                  </a:solidFill>
                </a:uFill>
                <a:latin typeface="Courier New"/>
              </a:rPr>
              <a:t>68c11a8758633d665d6d3d4534e0ec42fe169974862f9336b11091e5e54f219b</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p:txBody>
      </p:sp>
    </p:spTree>
  </p:cSld>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7" name="TextShape 1"/>
          <p:cNvSpPr txBox="1"/>
          <p:nvPr/>
        </p:nvSpPr>
        <p:spPr>
          <a:xfrm>
            <a:off x="1247760" y="0"/>
            <a:ext cx="360000" cy="176040"/>
          </a:xfrm>
          <a:prstGeom prst="rect">
            <a:avLst/>
          </a:prstGeom>
          <a:noFill/>
          <a:ln>
            <a:noFill/>
          </a:ln>
        </p:spPr>
        <p:txBody>
          <a:bodyPr lIns="0" rIns="0" tIns="0" bIns="0" anchor="ctr"/>
          <a:p>
            <a:endParaRPr b="0" lang="en-US" sz="2400" spc="-1" strike="noStrike">
              <a:solidFill>
                <a:srgbClr val="ffffff"/>
              </a:solidFill>
              <a:uFill>
                <a:solidFill>
                  <a:srgbClr val="ffffff"/>
                </a:solidFill>
              </a:uFill>
              <a:latin typeface="Times New Roman"/>
            </a:endParaRPr>
          </a:p>
        </p:txBody>
      </p:sp>
      <p:sp>
        <p:nvSpPr>
          <p:cNvPr id="968" name="TextShape 2"/>
          <p:cNvSpPr txBox="1"/>
          <p:nvPr/>
        </p:nvSpPr>
        <p:spPr>
          <a:xfrm>
            <a:off x="2007720" y="261720"/>
            <a:ext cx="9535320" cy="1341000"/>
          </a:xfrm>
          <a:prstGeom prst="rect">
            <a:avLst/>
          </a:prstGeom>
          <a:noFill/>
          <a:ln>
            <a:noFill/>
          </a:ln>
        </p:spPr>
        <p:txBody>
          <a:bodyPr lIns="0" rIns="0" tIns="0" bIns="0" anchor="ctr"/>
          <a:p>
            <a:pPr marL="11520">
              <a:lnSpc>
                <a:spcPts val="1632"/>
              </a:lnSpc>
            </a:pPr>
            <a:r>
              <a:rPr b="0" lang="en-US" sz="4400" spc="-12" strike="noStrike">
                <a:solidFill>
                  <a:srgbClr val="ffffff"/>
                </a:solidFill>
                <a:uFill>
                  <a:solidFill>
                    <a:srgbClr val="ffffff"/>
                  </a:solidFill>
                </a:uFill>
                <a:latin typeface="Calibri Light"/>
              </a:rPr>
              <a:t>Denial </a:t>
            </a:r>
            <a:r>
              <a:rPr b="0" lang="en-US" sz="4400" spc="15" strike="noStrike">
                <a:solidFill>
                  <a:srgbClr val="ffffff"/>
                </a:solidFill>
                <a:uFill>
                  <a:solidFill>
                    <a:srgbClr val="ffffff"/>
                  </a:solidFill>
                </a:uFill>
                <a:latin typeface="Calibri Light"/>
              </a:rPr>
              <a:t>of </a:t>
            </a:r>
            <a:r>
              <a:rPr b="0" lang="en-US" sz="4400" spc="-12" strike="noStrike">
                <a:solidFill>
                  <a:srgbClr val="ffffff"/>
                </a:solidFill>
                <a:uFill>
                  <a:solidFill>
                    <a:srgbClr val="ffffff"/>
                  </a:solidFill>
                </a:uFill>
                <a:latin typeface="Calibri Light"/>
              </a:rPr>
              <a:t>Service </a:t>
            </a:r>
            <a:r>
              <a:rPr b="0" lang="en-US" sz="4400" spc="-15" strike="noStrike">
                <a:solidFill>
                  <a:srgbClr val="ffffff"/>
                </a:solidFill>
                <a:uFill>
                  <a:solidFill>
                    <a:srgbClr val="ffffff"/>
                  </a:solidFill>
                </a:uFill>
                <a:latin typeface="Calibri Light"/>
              </a:rPr>
              <a:t>by </a:t>
            </a:r>
            <a:r>
              <a:rPr b="0" lang="en-US" sz="4400" spc="-12" strike="noStrike">
                <a:solidFill>
                  <a:srgbClr val="ffffff"/>
                </a:solidFill>
                <a:uFill>
                  <a:solidFill>
                    <a:srgbClr val="ffffff"/>
                  </a:solidFill>
                </a:uFill>
                <a:latin typeface="Calibri Light"/>
              </a:rPr>
              <a:t>Hash </a:t>
            </a:r>
            <a:r>
              <a:rPr b="0" lang="en-US" sz="4400" spc="-83" strike="noStrike">
                <a:solidFill>
                  <a:srgbClr val="ffffff"/>
                </a:solidFill>
                <a:uFill>
                  <a:solidFill>
                    <a:srgbClr val="ffffff"/>
                  </a:solidFill>
                </a:uFill>
                <a:latin typeface="Calibri Light"/>
              </a:rPr>
              <a:t>Table  </a:t>
            </a:r>
            <a:r>
              <a:rPr b="0" lang="en-US" sz="4400" spc="-12" strike="noStrike">
                <a:solidFill>
                  <a:srgbClr val="ffffff"/>
                </a:solidFill>
                <a:uFill>
                  <a:solidFill>
                    <a:srgbClr val="ffffff"/>
                  </a:solidFill>
                </a:uFill>
                <a:latin typeface="Calibri Light"/>
              </a:rPr>
              <a:t>Collision</a:t>
            </a:r>
            <a:endParaRPr b="0" lang="en-US" sz="1800" spc="-1" strike="noStrike">
              <a:solidFill>
                <a:srgbClr val="ffffff"/>
              </a:solidFill>
              <a:uFill>
                <a:solidFill>
                  <a:srgbClr val="ffffff"/>
                </a:solidFill>
              </a:uFill>
              <a:latin typeface="Calibri"/>
            </a:endParaRPr>
          </a:p>
        </p:txBody>
      </p:sp>
      <p:sp>
        <p:nvSpPr>
          <p:cNvPr id="969" name="CustomShape 3"/>
          <p:cNvSpPr/>
          <p:nvPr/>
        </p:nvSpPr>
        <p:spPr>
          <a:xfrm>
            <a:off x="2327760" y="1842480"/>
            <a:ext cx="4362120" cy="829080"/>
          </a:xfrm>
          <a:prstGeom prst="rect">
            <a:avLst/>
          </a:prstGeom>
          <a:noFill/>
          <a:ln>
            <a:noFill/>
          </a:ln>
        </p:spPr>
        <p:style>
          <a:lnRef idx="0"/>
          <a:fillRef idx="0"/>
          <a:effectRef idx="0"/>
          <a:fontRef idx="minor"/>
        </p:style>
        <p:txBody>
          <a:bodyPr lIns="0" rIns="0" tIns="0" bIns="0"/>
          <a:p>
            <a:pPr marL="230400" indent="-218520">
              <a:lnSpc>
                <a:spcPct val="100000"/>
              </a:lnSpc>
              <a:buClr>
                <a:srgbClr val="ffffff"/>
              </a:buClr>
              <a:buFont typeface="Arial"/>
              <a:buChar char="•"/>
            </a:pPr>
            <a:r>
              <a:rPr b="0" lang="en-US" sz="2720" spc="-1" strike="noStrike">
                <a:solidFill>
                  <a:srgbClr val="ffffff"/>
                </a:solidFill>
                <a:uFill>
                  <a:solidFill>
                    <a:srgbClr val="ffffff"/>
                  </a:solidFill>
                </a:uFill>
                <a:latin typeface="Calibri"/>
              </a:rPr>
              <a:t>Hash </a:t>
            </a:r>
            <a:r>
              <a:rPr b="0" lang="en-US" sz="2720" spc="-4" strike="noStrike">
                <a:solidFill>
                  <a:srgbClr val="ffffff"/>
                </a:solidFill>
                <a:uFill>
                  <a:solidFill>
                    <a:srgbClr val="ffffff"/>
                  </a:solidFill>
                </a:uFill>
                <a:latin typeface="Calibri"/>
              </a:rPr>
              <a:t>table </a:t>
            </a:r>
            <a:r>
              <a:rPr b="0" lang="en-US" sz="2720" spc="7" strike="noStrike">
                <a:solidFill>
                  <a:srgbClr val="ffffff"/>
                </a:solidFill>
                <a:uFill>
                  <a:solidFill>
                    <a:srgbClr val="ffffff"/>
                  </a:solidFill>
                </a:uFill>
                <a:latin typeface="Calibri"/>
              </a:rPr>
              <a:t>collision </a:t>
            </a:r>
            <a:r>
              <a:rPr b="0" lang="en-US" sz="2720" spc="4" strike="noStrike">
                <a:solidFill>
                  <a:srgbClr val="ffffff"/>
                </a:solidFill>
                <a:uFill>
                  <a:solidFill>
                    <a:srgbClr val="ffffff"/>
                  </a:solidFill>
                </a:uFill>
                <a:latin typeface="Calibri"/>
              </a:rPr>
              <a:t>in</a:t>
            </a:r>
            <a:r>
              <a:rPr b="0" lang="en-US" sz="2720" spc="-239"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Python</a:t>
            </a:r>
            <a:endParaRPr b="0" lang="en-US" sz="1800" spc="-1" strike="noStrike">
              <a:solidFill>
                <a:srgbClr val="ffffff"/>
              </a:solidFill>
              <a:uFill>
                <a:solidFill>
                  <a:srgbClr val="ffffff"/>
                </a:solidFill>
              </a:uFill>
              <a:latin typeface="Arial"/>
            </a:endParaRPr>
          </a:p>
        </p:txBody>
      </p:sp>
      <p:sp>
        <p:nvSpPr>
          <p:cNvPr id="970" name="CustomShape 4"/>
          <p:cNvSpPr/>
          <p:nvPr/>
        </p:nvSpPr>
        <p:spPr>
          <a:xfrm>
            <a:off x="2525760" y="2430000"/>
            <a:ext cx="5193360" cy="1346760"/>
          </a:xfrm>
          <a:prstGeom prst="rect">
            <a:avLst/>
          </a:prstGeom>
          <a:solidFill>
            <a:srgbClr val="404040"/>
          </a:solidFill>
          <a:ln>
            <a:noFill/>
          </a:ln>
        </p:spPr>
        <p:style>
          <a:lnRef idx="0"/>
          <a:fillRef idx="0"/>
          <a:effectRef idx="0"/>
          <a:fontRef idx="minor"/>
        </p:style>
        <p:txBody>
          <a:bodyPr lIns="0" rIns="0" tIns="32400" bIns="0"/>
          <a:p>
            <a:pPr marL="91080">
              <a:lnSpc>
                <a:spcPct val="100000"/>
              </a:lnSpc>
            </a:pPr>
            <a:r>
              <a:rPr b="0" lang="en-US" sz="1729" spc="-1" strike="noStrike">
                <a:solidFill>
                  <a:srgbClr val="c4c6c4"/>
                </a:solidFill>
                <a:uFill>
                  <a:solidFill>
                    <a:srgbClr val="ffffff"/>
                  </a:solidFill>
                </a:uFill>
                <a:latin typeface="Courier New"/>
              </a:rPr>
              <a:t>n =</a:t>
            </a:r>
            <a:r>
              <a:rPr b="0" lang="en-US" sz="1729" spc="-58" strike="noStrike">
                <a:solidFill>
                  <a:srgbClr val="c4c6c4"/>
                </a:solidFill>
                <a:uFill>
                  <a:solidFill>
                    <a:srgbClr val="ffffff"/>
                  </a:solidFill>
                </a:uFill>
                <a:latin typeface="Courier New"/>
              </a:rPr>
              <a:t> </a:t>
            </a:r>
            <a:r>
              <a:rPr b="0" lang="en-US" sz="1729" spc="-38" strike="noStrike">
                <a:solidFill>
                  <a:srgbClr val="dd915e"/>
                </a:solidFill>
                <a:uFill>
                  <a:solidFill>
                    <a:srgbClr val="ffffff"/>
                  </a:solidFill>
                </a:uFill>
                <a:latin typeface="Courier New"/>
              </a:rPr>
              <a:t>20000</a:t>
            </a:r>
            <a:endParaRPr b="0" lang="en-US" sz="1800" spc="-1" strike="noStrike">
              <a:solidFill>
                <a:srgbClr val="ffffff"/>
              </a:solidFill>
              <a:uFill>
                <a:solidFill>
                  <a:srgbClr val="ffffff"/>
                </a:solidFill>
              </a:uFill>
              <a:latin typeface="Arial"/>
            </a:endParaRPr>
          </a:p>
          <a:p>
            <a:pPr marL="91080">
              <a:lnSpc>
                <a:spcPct val="100000"/>
              </a:lnSpc>
            </a:pPr>
            <a:r>
              <a:rPr b="0" lang="en-US" sz="1729" spc="-38" strike="noStrike">
                <a:solidFill>
                  <a:srgbClr val="c4c6c4"/>
                </a:solidFill>
                <a:uFill>
                  <a:solidFill>
                    <a:srgbClr val="ffffff"/>
                  </a:solidFill>
                </a:uFill>
                <a:latin typeface="Courier New"/>
              </a:rPr>
              <a:t>d</a:t>
            </a:r>
            <a:r>
              <a:rPr b="0" lang="en-US" sz="1729" spc="-35" strike="noStrike">
                <a:solidFill>
                  <a:srgbClr val="c4c6c4"/>
                </a:solidFill>
                <a:uFill>
                  <a:solidFill>
                    <a:srgbClr val="ffffff"/>
                  </a:solidFill>
                </a:uFill>
                <a:latin typeface="Courier New"/>
              </a:rPr>
              <a:t>=</a:t>
            </a:r>
            <a:r>
              <a:rPr b="0" lang="en-US" sz="1729" spc="-38" strike="noStrike">
                <a:solidFill>
                  <a:srgbClr val="dd915e"/>
                </a:solidFill>
                <a:uFill>
                  <a:solidFill>
                    <a:srgbClr val="ffffff"/>
                  </a:solidFill>
                </a:uFill>
                <a:latin typeface="Courier New"/>
              </a:rPr>
              <a:t>2</a:t>
            </a:r>
            <a:r>
              <a:rPr b="0" lang="en-US" sz="1729" spc="-38" strike="noStrike">
                <a:solidFill>
                  <a:srgbClr val="c4c6c4"/>
                </a:solidFill>
                <a:uFill>
                  <a:solidFill>
                    <a:srgbClr val="ffffff"/>
                  </a:solidFill>
                </a:uFill>
                <a:latin typeface="Courier New"/>
              </a:rPr>
              <a:t>*</a:t>
            </a:r>
            <a:r>
              <a:rPr b="0" lang="en-US" sz="1729" spc="-35" strike="noStrike">
                <a:solidFill>
                  <a:srgbClr val="c4c6c4"/>
                </a:solidFill>
                <a:uFill>
                  <a:solidFill>
                    <a:srgbClr val="ffffff"/>
                  </a:solidFill>
                </a:uFill>
                <a:latin typeface="Courier New"/>
              </a:rPr>
              <a:t>*</a:t>
            </a:r>
            <a:r>
              <a:rPr b="0" lang="en-US" sz="1729" spc="-38" strike="noStrike">
                <a:solidFill>
                  <a:srgbClr val="dd915e"/>
                </a:solidFill>
                <a:uFill>
                  <a:solidFill>
                    <a:srgbClr val="ffffff"/>
                  </a:solidFill>
                </a:uFill>
                <a:latin typeface="Courier New"/>
              </a:rPr>
              <a:t>6</a:t>
            </a:r>
            <a:r>
              <a:rPr b="0" lang="en-US" sz="1729" spc="-35" strike="noStrike">
                <a:solidFill>
                  <a:srgbClr val="dd915e"/>
                </a:solidFill>
                <a:uFill>
                  <a:solidFill>
                    <a:srgbClr val="ffffff"/>
                  </a:solidFill>
                </a:uFill>
                <a:latin typeface="Courier New"/>
              </a:rPr>
              <a:t>4</a:t>
            </a:r>
            <a:r>
              <a:rPr b="0" lang="en-US" sz="1729" spc="-38" strike="noStrike">
                <a:solidFill>
                  <a:srgbClr val="c4c6c4"/>
                </a:solidFill>
                <a:uFill>
                  <a:solidFill>
                    <a:srgbClr val="ffffff"/>
                  </a:solidFill>
                </a:uFill>
                <a:latin typeface="Courier New"/>
              </a:rPr>
              <a:t>-</a:t>
            </a:r>
            <a:r>
              <a:rPr b="0" lang="en-US" sz="1729" spc="-1" strike="noStrike">
                <a:solidFill>
                  <a:srgbClr val="dd915e"/>
                </a:solidFill>
                <a:uFill>
                  <a:solidFill>
                    <a:srgbClr val="ffffff"/>
                  </a:solidFill>
                </a:uFill>
                <a:latin typeface="Courier New"/>
              </a:rPr>
              <a:t>1  </a:t>
            </a:r>
            <a:r>
              <a:rPr b="0" lang="en-US" sz="1729" spc="-38" strike="noStrike">
                <a:solidFill>
                  <a:srgbClr val="c4c6c4"/>
                </a:solidFill>
                <a:uFill>
                  <a:solidFill>
                    <a:srgbClr val="ffffff"/>
                  </a:solidFill>
                </a:uFill>
                <a:latin typeface="Courier New"/>
              </a:rPr>
              <a:t>h={}</a:t>
            </a:r>
            <a:endParaRPr b="0" lang="en-US" sz="1800" spc="-1" strike="noStrike">
              <a:solidFill>
                <a:srgbClr val="ffffff"/>
              </a:solidFill>
              <a:uFill>
                <a:solidFill>
                  <a:srgbClr val="ffffff"/>
                </a:solidFill>
              </a:uFill>
              <a:latin typeface="Arial"/>
            </a:endParaRPr>
          </a:p>
          <a:p>
            <a:pPr marL="355680" indent="-264600">
              <a:lnSpc>
                <a:spcPct val="100000"/>
              </a:lnSpc>
            </a:pPr>
            <a:r>
              <a:rPr b="0" lang="en-US" sz="1729" spc="-26" strike="noStrike">
                <a:solidFill>
                  <a:srgbClr val="af93ba"/>
                </a:solidFill>
                <a:uFill>
                  <a:solidFill>
                    <a:srgbClr val="ffffff"/>
                  </a:solidFill>
                </a:uFill>
                <a:latin typeface="Courier New"/>
              </a:rPr>
              <a:t>for </a:t>
            </a:r>
            <a:r>
              <a:rPr b="0" lang="en-US" sz="1729" spc="-1" strike="noStrike">
                <a:solidFill>
                  <a:srgbClr val="c4c6c4"/>
                </a:solidFill>
                <a:uFill>
                  <a:solidFill>
                    <a:srgbClr val="ffffff"/>
                  </a:solidFill>
                </a:uFill>
                <a:latin typeface="Courier New"/>
              </a:rPr>
              <a:t>i </a:t>
            </a:r>
            <a:r>
              <a:rPr b="0" lang="en-US" sz="1729" spc="-21" strike="noStrike">
                <a:solidFill>
                  <a:srgbClr val="af93ba"/>
                </a:solidFill>
                <a:uFill>
                  <a:solidFill>
                    <a:srgbClr val="ffffff"/>
                  </a:solidFill>
                </a:uFill>
                <a:latin typeface="Courier New"/>
              </a:rPr>
              <a:t>in </a:t>
            </a:r>
            <a:r>
              <a:rPr b="0" lang="en-US" sz="1729" spc="-38" strike="noStrike">
                <a:solidFill>
                  <a:srgbClr val="c4c6c4"/>
                </a:solidFill>
                <a:uFill>
                  <a:solidFill>
                    <a:srgbClr val="ffffff"/>
                  </a:solidFill>
                </a:uFill>
                <a:latin typeface="Courier New"/>
              </a:rPr>
              <a:t>xrange(n):  </a:t>
            </a:r>
            <a:r>
              <a:rPr b="0" lang="en-US" sz="1729" spc="-26" strike="noStrike">
                <a:solidFill>
                  <a:srgbClr val="c4c6c4"/>
                </a:solidFill>
                <a:uFill>
                  <a:solidFill>
                    <a:srgbClr val="ffffff"/>
                  </a:solidFill>
                </a:uFill>
                <a:latin typeface="Courier New"/>
              </a:rPr>
              <a:t>h[i </a:t>
            </a:r>
            <a:r>
              <a:rPr b="0" lang="en-US" sz="1729" spc="-1" strike="noStrike">
                <a:solidFill>
                  <a:srgbClr val="c4c6c4"/>
                </a:solidFill>
                <a:uFill>
                  <a:solidFill>
                    <a:srgbClr val="ffffff"/>
                  </a:solidFill>
                </a:uFill>
                <a:latin typeface="Courier New"/>
              </a:rPr>
              <a:t>* </a:t>
            </a:r>
            <a:r>
              <a:rPr b="0" lang="en-US" sz="1729" spc="-21" strike="noStrike">
                <a:solidFill>
                  <a:srgbClr val="c4c6c4"/>
                </a:solidFill>
                <a:uFill>
                  <a:solidFill>
                    <a:srgbClr val="ffffff"/>
                  </a:solidFill>
                </a:uFill>
                <a:latin typeface="Courier New"/>
              </a:rPr>
              <a:t>d] </a:t>
            </a:r>
            <a:r>
              <a:rPr b="0" lang="en-US" sz="1729" spc="-1" strike="noStrike">
                <a:solidFill>
                  <a:srgbClr val="c4c6c4"/>
                </a:solidFill>
                <a:uFill>
                  <a:solidFill>
                    <a:srgbClr val="ffffff"/>
                  </a:solidFill>
                </a:uFill>
                <a:latin typeface="Courier New"/>
              </a:rPr>
              <a:t>=</a:t>
            </a:r>
            <a:r>
              <a:rPr b="0" lang="en-US" sz="1729" spc="120" strike="noStrike">
                <a:solidFill>
                  <a:srgbClr val="c4c6c4"/>
                </a:solidFill>
                <a:uFill>
                  <a:solidFill>
                    <a:srgbClr val="ffffff"/>
                  </a:solidFill>
                </a:uFill>
                <a:latin typeface="Courier New"/>
              </a:rPr>
              <a:t> </a:t>
            </a:r>
            <a:r>
              <a:rPr b="0" lang="en-US" sz="1729" spc="-1" strike="noStrike">
                <a:solidFill>
                  <a:srgbClr val="c4c6c4"/>
                </a:solidFill>
                <a:uFill>
                  <a:solidFill>
                    <a:srgbClr val="ffffff"/>
                  </a:solidFill>
                </a:uFill>
                <a:latin typeface="Courier New"/>
              </a:rPr>
              <a:t>i</a:t>
            </a:r>
            <a:endParaRPr b="0" lang="en-US" sz="1800" spc="-1" strike="noStrike">
              <a:solidFill>
                <a:srgbClr val="ffffff"/>
              </a:solidFill>
              <a:uFill>
                <a:solidFill>
                  <a:srgbClr val="ffffff"/>
                </a:solidFill>
              </a:uFill>
              <a:latin typeface="Arial"/>
            </a:endParaRPr>
          </a:p>
        </p:txBody>
      </p:sp>
    </p:spTree>
  </p:cSld>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TextShape 1"/>
          <p:cNvSpPr txBox="1"/>
          <p:nvPr/>
        </p:nvSpPr>
        <p:spPr>
          <a:xfrm>
            <a:off x="1247760" y="0"/>
            <a:ext cx="360000" cy="176040"/>
          </a:xfrm>
          <a:prstGeom prst="rect">
            <a:avLst/>
          </a:prstGeom>
          <a:noFill/>
          <a:ln>
            <a:noFill/>
          </a:ln>
        </p:spPr>
        <p:txBody>
          <a:bodyPr lIns="0" rIns="0" tIns="0" bIns="0" anchor="ctr"/>
          <a:p>
            <a:endParaRPr b="0" lang="en-US" sz="2400" spc="-1" strike="noStrike">
              <a:solidFill>
                <a:srgbClr val="ffffff"/>
              </a:solidFill>
              <a:uFill>
                <a:solidFill>
                  <a:srgbClr val="ffffff"/>
                </a:solidFill>
              </a:uFill>
              <a:latin typeface="Times New Roman"/>
            </a:endParaRPr>
          </a:p>
        </p:txBody>
      </p:sp>
      <p:sp>
        <p:nvSpPr>
          <p:cNvPr id="972" name="TextShape 2"/>
          <p:cNvSpPr txBox="1"/>
          <p:nvPr/>
        </p:nvSpPr>
        <p:spPr>
          <a:xfrm>
            <a:off x="2007720" y="248400"/>
            <a:ext cx="9535320" cy="1367280"/>
          </a:xfrm>
          <a:prstGeom prst="rect">
            <a:avLst/>
          </a:prstGeom>
          <a:noFill/>
          <a:ln>
            <a:noFill/>
          </a:ln>
        </p:spPr>
        <p:txBody>
          <a:bodyPr lIns="0" rIns="0" tIns="222120" bIns="0" anchor="ctr"/>
          <a:p>
            <a:pPr marL="11520">
              <a:lnSpc>
                <a:spcPct val="100000"/>
              </a:lnSpc>
            </a:pPr>
            <a:r>
              <a:rPr b="0" lang="en-US" sz="4400" spc="-29" strike="noStrike">
                <a:solidFill>
                  <a:srgbClr val="ffffff"/>
                </a:solidFill>
                <a:uFill>
                  <a:solidFill>
                    <a:srgbClr val="ffffff"/>
                  </a:solidFill>
                </a:uFill>
                <a:latin typeface="Calibri Light"/>
              </a:rPr>
              <a:t>Salting </a:t>
            </a:r>
            <a:r>
              <a:rPr b="0" lang="en-US" sz="4400" spc="-15" strike="noStrike">
                <a:solidFill>
                  <a:srgbClr val="ffffff"/>
                </a:solidFill>
                <a:uFill>
                  <a:solidFill>
                    <a:srgbClr val="ffffff"/>
                  </a:solidFill>
                </a:uFill>
                <a:latin typeface="Calibri Light"/>
              </a:rPr>
              <a:t>and</a:t>
            </a:r>
            <a:r>
              <a:rPr b="0" lang="en-US" sz="4400" spc="262" strike="noStrike">
                <a:solidFill>
                  <a:srgbClr val="ffffff"/>
                </a:solidFill>
                <a:uFill>
                  <a:solidFill>
                    <a:srgbClr val="ffffff"/>
                  </a:solidFill>
                </a:uFill>
                <a:latin typeface="Calibri Light"/>
              </a:rPr>
              <a:t> </a:t>
            </a:r>
            <a:r>
              <a:rPr b="0" lang="en-US" sz="4400" spc="-52" strike="noStrike">
                <a:solidFill>
                  <a:srgbClr val="ffffff"/>
                </a:solidFill>
                <a:uFill>
                  <a:solidFill>
                    <a:srgbClr val="ffffff"/>
                  </a:solidFill>
                </a:uFill>
                <a:latin typeface="Calibri Light"/>
              </a:rPr>
              <a:t>stretching</a:t>
            </a:r>
            <a:endParaRPr b="0" lang="en-US" sz="1800" spc="-1" strike="noStrike">
              <a:solidFill>
                <a:srgbClr val="ffffff"/>
              </a:solidFill>
              <a:uFill>
                <a:solidFill>
                  <a:srgbClr val="ffffff"/>
                </a:solidFill>
              </a:uFill>
              <a:latin typeface="Calibri"/>
            </a:endParaRPr>
          </a:p>
        </p:txBody>
      </p:sp>
      <p:sp>
        <p:nvSpPr>
          <p:cNvPr id="973" name="CustomShape 3"/>
          <p:cNvSpPr/>
          <p:nvPr/>
        </p:nvSpPr>
        <p:spPr>
          <a:xfrm>
            <a:off x="2327760" y="1854000"/>
            <a:ext cx="7264800" cy="4651200"/>
          </a:xfrm>
          <a:prstGeom prst="rect">
            <a:avLst/>
          </a:prstGeom>
          <a:noFill/>
          <a:ln>
            <a:noFill/>
          </a:ln>
        </p:spPr>
        <p:style>
          <a:lnRef idx="0"/>
          <a:fillRef idx="0"/>
          <a:effectRef idx="0"/>
          <a:fontRef idx="minor"/>
        </p:style>
        <p:txBody>
          <a:bodyPr lIns="0" rIns="0" tIns="0" bIns="0"/>
          <a:p>
            <a:pPr marL="230400" indent="-218520">
              <a:lnSpc>
                <a:spcPct val="100000"/>
              </a:lnSpc>
              <a:buClr>
                <a:srgbClr val="ffffff"/>
              </a:buClr>
              <a:buFont typeface="Arial"/>
              <a:buChar char="•"/>
            </a:pPr>
            <a:r>
              <a:rPr b="0" lang="en-US" sz="2540" spc="-1" strike="noStrike">
                <a:solidFill>
                  <a:srgbClr val="ffffff"/>
                </a:solidFill>
                <a:uFill>
                  <a:solidFill>
                    <a:srgbClr val="ffffff"/>
                  </a:solidFill>
                </a:uFill>
                <a:latin typeface="Calibri"/>
              </a:rPr>
              <a:t>Store </a:t>
            </a:r>
            <a:r>
              <a:rPr b="0" lang="en-US" sz="2540" spc="-15" strike="noStrike">
                <a:solidFill>
                  <a:srgbClr val="0000ff"/>
                </a:solidFill>
                <a:uFill>
                  <a:solidFill>
                    <a:srgbClr val="ffffff"/>
                  </a:solidFill>
                </a:uFill>
                <a:latin typeface="Calibri"/>
              </a:rPr>
              <a:t>{salt, </a:t>
            </a:r>
            <a:r>
              <a:rPr b="0" lang="en-US" sz="2540" spc="-26" strike="noStrike">
                <a:solidFill>
                  <a:srgbClr val="0000ff"/>
                </a:solidFill>
                <a:uFill>
                  <a:solidFill>
                    <a:srgbClr val="ffffff"/>
                  </a:solidFill>
                </a:uFill>
                <a:latin typeface="Calibri"/>
              </a:rPr>
              <a:t>H</a:t>
            </a:r>
            <a:r>
              <a:rPr b="0" lang="en-US" sz="2858" spc="-38" strike="noStrike" baseline="26000">
                <a:solidFill>
                  <a:srgbClr val="0000ff"/>
                </a:solidFill>
                <a:uFill>
                  <a:solidFill>
                    <a:srgbClr val="ffffff"/>
                  </a:solidFill>
                </a:uFill>
                <a:latin typeface="Calibri"/>
              </a:rPr>
              <a:t>t</a:t>
            </a:r>
            <a:r>
              <a:rPr b="0" lang="en-US" sz="2540" spc="-26" strike="noStrike">
                <a:solidFill>
                  <a:srgbClr val="0000ff"/>
                </a:solidFill>
                <a:uFill>
                  <a:solidFill>
                    <a:srgbClr val="ffffff"/>
                  </a:solidFill>
                </a:uFill>
                <a:latin typeface="Calibri"/>
              </a:rPr>
              <a:t>(salt, </a:t>
            </a:r>
            <a:r>
              <a:rPr b="0" lang="en-US" sz="2540" spc="-29" strike="noStrike">
                <a:solidFill>
                  <a:srgbClr val="0000ff"/>
                </a:solidFill>
                <a:uFill>
                  <a:solidFill>
                    <a:srgbClr val="ffffff"/>
                  </a:solidFill>
                </a:uFill>
                <a:latin typeface="Calibri"/>
              </a:rPr>
              <a:t>P)} </a:t>
            </a:r>
            <a:r>
              <a:rPr b="0" lang="en-US" sz="2540" spc="-12" strike="noStrike">
                <a:solidFill>
                  <a:srgbClr val="ffffff"/>
                </a:solidFill>
                <a:uFill>
                  <a:solidFill>
                    <a:srgbClr val="ffffff"/>
                  </a:solidFill>
                </a:uFill>
                <a:latin typeface="Calibri"/>
              </a:rPr>
              <a:t>instead </a:t>
            </a:r>
            <a:r>
              <a:rPr b="0" lang="en-US" sz="2540" spc="7" strike="noStrike">
                <a:solidFill>
                  <a:srgbClr val="ffffff"/>
                </a:solidFill>
                <a:uFill>
                  <a:solidFill>
                    <a:srgbClr val="ffffff"/>
                  </a:solidFill>
                </a:uFill>
                <a:latin typeface="Calibri"/>
              </a:rPr>
              <a:t>of</a:t>
            </a:r>
            <a:r>
              <a:rPr b="0" lang="en-US" sz="2540" spc="134" strike="noStrike">
                <a:solidFill>
                  <a:srgbClr val="ffffff"/>
                </a:solidFill>
                <a:uFill>
                  <a:solidFill>
                    <a:srgbClr val="ffffff"/>
                  </a:solidFill>
                </a:uFill>
                <a:latin typeface="Calibri"/>
              </a:rPr>
              <a:t> </a:t>
            </a:r>
            <a:r>
              <a:rPr b="0" lang="en-US" sz="2540" spc="-35" strike="noStrike">
                <a:solidFill>
                  <a:srgbClr val="0000ff"/>
                </a:solidFill>
                <a:uFill>
                  <a:solidFill>
                    <a:srgbClr val="ffffff"/>
                  </a:solidFill>
                </a:uFill>
                <a:latin typeface="Calibri"/>
              </a:rPr>
              <a:t>H(P)</a:t>
            </a:r>
            <a:endParaRPr b="0" lang="en-US" sz="1800" spc="-1" strike="noStrike">
              <a:solidFill>
                <a:srgbClr val="ffffff"/>
              </a:solidFill>
              <a:uFill>
                <a:solidFill>
                  <a:srgbClr val="ffffff"/>
                </a:solidFill>
              </a:uFill>
              <a:latin typeface="Arial"/>
            </a:endParaRPr>
          </a:p>
          <a:p>
            <a:pPr lvl="1" marL="679320" indent="-218520">
              <a:lnSpc>
                <a:spcPct val="100000"/>
              </a:lnSpc>
              <a:buClr>
                <a:srgbClr val="ffffff"/>
              </a:buClr>
              <a:buFont typeface="Arial"/>
              <a:buChar char="•"/>
            </a:pPr>
            <a:r>
              <a:rPr b="0" lang="en-US" sz="2180" spc="-1" strike="noStrike">
                <a:solidFill>
                  <a:srgbClr val="ffffff"/>
                </a:solidFill>
                <a:uFill>
                  <a:solidFill>
                    <a:srgbClr val="ffffff"/>
                  </a:solidFill>
                </a:uFill>
                <a:latin typeface="Calibri"/>
              </a:rPr>
              <a:t>H</a:t>
            </a:r>
            <a:r>
              <a:rPr b="0" lang="en-US" sz="2589" spc="-1" strike="noStrike" baseline="23000">
                <a:solidFill>
                  <a:srgbClr val="ffffff"/>
                </a:solidFill>
                <a:uFill>
                  <a:solidFill>
                    <a:srgbClr val="ffffff"/>
                  </a:solidFill>
                </a:uFill>
                <a:latin typeface="Calibri"/>
              </a:rPr>
              <a:t>t</a:t>
            </a:r>
            <a:r>
              <a:rPr b="0" lang="en-US" sz="2589" spc="-100" strike="noStrike" baseline="23000">
                <a:solidFill>
                  <a:srgbClr val="ffffff"/>
                </a:solidFill>
                <a:uFill>
                  <a:solidFill>
                    <a:srgbClr val="ffffff"/>
                  </a:solidFill>
                </a:uFill>
                <a:latin typeface="Calibri"/>
              </a:rPr>
              <a:t> </a:t>
            </a:r>
            <a:r>
              <a:rPr b="0" lang="en-US" sz="2180" spc="-7" strike="noStrike">
                <a:solidFill>
                  <a:srgbClr val="ffffff"/>
                </a:solidFill>
                <a:uFill>
                  <a:solidFill>
                    <a:srgbClr val="ffffff"/>
                  </a:solidFill>
                </a:uFill>
                <a:latin typeface="Calibri"/>
              </a:rPr>
              <a:t>means</a:t>
            </a:r>
            <a:r>
              <a:rPr b="0" lang="en-US" sz="2180" spc="-89" strike="noStrike">
                <a:solidFill>
                  <a:srgbClr val="ffffff"/>
                </a:solidFill>
                <a:uFill>
                  <a:solidFill>
                    <a:srgbClr val="ffffff"/>
                  </a:solidFill>
                </a:uFill>
                <a:latin typeface="Calibri"/>
              </a:rPr>
              <a:t> </a:t>
            </a:r>
            <a:r>
              <a:rPr b="0" lang="en-US" sz="2180" spc="7" strike="noStrike">
                <a:solidFill>
                  <a:srgbClr val="ffffff"/>
                </a:solidFill>
                <a:uFill>
                  <a:solidFill>
                    <a:srgbClr val="ffffff"/>
                  </a:solidFill>
                </a:uFill>
                <a:latin typeface="Calibri"/>
              </a:rPr>
              <a:t>the</a:t>
            </a:r>
            <a:r>
              <a:rPr b="0" lang="en-US" sz="2180" spc="-134" strike="noStrike">
                <a:solidFill>
                  <a:srgbClr val="ffffff"/>
                </a:solidFill>
                <a:uFill>
                  <a:solidFill>
                    <a:srgbClr val="ffffff"/>
                  </a:solidFill>
                </a:uFill>
                <a:latin typeface="Calibri"/>
              </a:rPr>
              <a:t> </a:t>
            </a:r>
            <a:r>
              <a:rPr b="0" lang="en-US" sz="2180" spc="-12" strike="noStrike">
                <a:solidFill>
                  <a:srgbClr val="ffffff"/>
                </a:solidFill>
                <a:uFill>
                  <a:solidFill>
                    <a:srgbClr val="ffffff"/>
                  </a:solidFill>
                </a:uFill>
                <a:latin typeface="Calibri"/>
              </a:rPr>
              <a:t>hash</a:t>
            </a:r>
            <a:r>
              <a:rPr b="0" lang="en-US" sz="2180" spc="-15" strike="noStrike">
                <a:solidFill>
                  <a:srgbClr val="ffffff"/>
                </a:solidFill>
                <a:uFill>
                  <a:solidFill>
                    <a:srgbClr val="ffffff"/>
                  </a:solidFill>
                </a:uFill>
                <a:latin typeface="Calibri"/>
              </a:rPr>
              <a:t> </a:t>
            </a:r>
            <a:r>
              <a:rPr b="0" lang="en-US" sz="2180" spc="7" strike="noStrike">
                <a:solidFill>
                  <a:srgbClr val="ffffff"/>
                </a:solidFill>
                <a:uFill>
                  <a:solidFill>
                    <a:srgbClr val="ffffff"/>
                  </a:solidFill>
                </a:uFill>
                <a:latin typeface="Calibri"/>
              </a:rPr>
              <a:t>function</a:t>
            </a:r>
            <a:r>
              <a:rPr b="0" lang="en-US" sz="2180" spc="-106" strike="noStrike">
                <a:solidFill>
                  <a:srgbClr val="ffffff"/>
                </a:solidFill>
                <a:uFill>
                  <a:solidFill>
                    <a:srgbClr val="ffffff"/>
                  </a:solidFill>
                </a:uFill>
                <a:latin typeface="Calibri"/>
              </a:rPr>
              <a:t> </a:t>
            </a:r>
            <a:r>
              <a:rPr b="0" lang="en-US" sz="2180" spc="58" strike="noStrike">
                <a:solidFill>
                  <a:srgbClr val="ffffff"/>
                </a:solidFill>
                <a:uFill>
                  <a:solidFill>
                    <a:srgbClr val="ffffff"/>
                  </a:solidFill>
                </a:uFill>
                <a:latin typeface="Calibri"/>
              </a:rPr>
              <a:t>isappliedt</a:t>
            </a:r>
            <a:r>
              <a:rPr b="0" lang="en-US" sz="2180" spc="-52" strike="noStrike">
                <a:solidFill>
                  <a:srgbClr val="ffffff"/>
                </a:solidFill>
                <a:uFill>
                  <a:solidFill>
                    <a:srgbClr val="ffffff"/>
                  </a:solidFill>
                </a:uFill>
                <a:latin typeface="Calibri"/>
              </a:rPr>
              <a:t> </a:t>
            </a:r>
            <a:r>
              <a:rPr b="0" lang="en-US" sz="2180" spc="4" strike="noStrike">
                <a:solidFill>
                  <a:srgbClr val="ffffff"/>
                </a:solidFill>
                <a:uFill>
                  <a:solidFill>
                    <a:srgbClr val="ffffff"/>
                  </a:solidFill>
                </a:uFill>
                <a:latin typeface="Calibri"/>
              </a:rPr>
              <a:t>times</a:t>
            </a:r>
            <a:endParaRPr b="0" lang="en-US" sz="1800" spc="-1" strike="noStrike">
              <a:solidFill>
                <a:srgbClr val="ffffff"/>
              </a:solidFill>
              <a:uFill>
                <a:solidFill>
                  <a:srgbClr val="ffffff"/>
                </a:solidFill>
              </a:uFill>
              <a:latin typeface="Arial"/>
            </a:endParaRPr>
          </a:p>
          <a:p>
            <a:pPr lvl="1" marL="679320" indent="-218520">
              <a:lnSpc>
                <a:spcPct val="100000"/>
              </a:lnSpc>
              <a:buClr>
                <a:srgbClr val="ffffff"/>
              </a:buClr>
              <a:buFont typeface="Arial"/>
              <a:buChar char="•"/>
            </a:pPr>
            <a:r>
              <a:rPr b="0" lang="en-US" sz="2180" spc="-1" strike="noStrike">
                <a:solidFill>
                  <a:srgbClr val="ffffff"/>
                </a:solidFill>
                <a:uFill>
                  <a:solidFill>
                    <a:srgbClr val="ffffff"/>
                  </a:solidFill>
                </a:uFill>
                <a:latin typeface="Calibri"/>
              </a:rPr>
              <a:t>t</a:t>
            </a:r>
            <a:r>
              <a:rPr b="0" lang="en-US" sz="2180" spc="-60" strike="noStrike">
                <a:solidFill>
                  <a:srgbClr val="ffffff"/>
                </a:solidFill>
                <a:uFill>
                  <a:solidFill>
                    <a:srgbClr val="ffffff"/>
                  </a:solidFill>
                </a:uFill>
                <a:latin typeface="Calibri"/>
              </a:rPr>
              <a:t> </a:t>
            </a:r>
            <a:r>
              <a:rPr b="0" lang="en-US" sz="2180" spc="21" strike="noStrike">
                <a:solidFill>
                  <a:srgbClr val="ffffff"/>
                </a:solidFill>
                <a:uFill>
                  <a:solidFill>
                    <a:srgbClr val="ffffff"/>
                  </a:solidFill>
                </a:uFill>
                <a:latin typeface="Calibri"/>
              </a:rPr>
              <a:t>is</a:t>
            </a:r>
            <a:r>
              <a:rPr b="0" lang="en-US" sz="2180" spc="-94" strike="noStrike">
                <a:solidFill>
                  <a:srgbClr val="ffffff"/>
                </a:solidFill>
                <a:uFill>
                  <a:solidFill>
                    <a:srgbClr val="ffffff"/>
                  </a:solidFill>
                </a:uFill>
                <a:latin typeface="Calibri"/>
              </a:rPr>
              <a:t> </a:t>
            </a:r>
            <a:r>
              <a:rPr b="0" lang="en-US" sz="2180" spc="-21" strike="noStrike">
                <a:solidFill>
                  <a:srgbClr val="ffffff"/>
                </a:solidFill>
                <a:uFill>
                  <a:solidFill>
                    <a:srgbClr val="ffffff"/>
                  </a:solidFill>
                </a:uFill>
                <a:latin typeface="Calibri"/>
              </a:rPr>
              <a:t>at</a:t>
            </a:r>
            <a:r>
              <a:rPr b="0" lang="en-US" sz="2180" spc="-60" strike="noStrike">
                <a:solidFill>
                  <a:srgbClr val="ffffff"/>
                </a:solidFill>
                <a:uFill>
                  <a:solidFill>
                    <a:srgbClr val="ffffff"/>
                  </a:solidFill>
                </a:uFill>
                <a:latin typeface="Calibri"/>
              </a:rPr>
              <a:t> </a:t>
            </a:r>
            <a:r>
              <a:rPr b="0" lang="en-US" sz="2180" spc="7" strike="noStrike">
                <a:solidFill>
                  <a:srgbClr val="ffffff"/>
                </a:solidFill>
                <a:uFill>
                  <a:solidFill>
                    <a:srgbClr val="ffffff"/>
                  </a:solidFill>
                </a:uFill>
                <a:latin typeface="Calibri"/>
              </a:rPr>
              <a:t>the</a:t>
            </a:r>
            <a:r>
              <a:rPr b="0" lang="en-US" sz="2180" spc="-52" strike="noStrike">
                <a:solidFill>
                  <a:srgbClr val="ffffff"/>
                </a:solidFill>
                <a:uFill>
                  <a:solidFill>
                    <a:srgbClr val="ffffff"/>
                  </a:solidFill>
                </a:uFill>
                <a:latin typeface="Calibri"/>
              </a:rPr>
              <a:t> </a:t>
            </a:r>
            <a:r>
              <a:rPr b="0" lang="en-US" sz="2180" spc="4" strike="noStrike">
                <a:solidFill>
                  <a:srgbClr val="ffffff"/>
                </a:solidFill>
                <a:uFill>
                  <a:solidFill>
                    <a:srgbClr val="ffffff"/>
                  </a:solidFill>
                </a:uFill>
                <a:latin typeface="Calibri"/>
              </a:rPr>
              <a:t>order</a:t>
            </a:r>
            <a:r>
              <a:rPr b="0" lang="en-US" sz="2180" spc="-180" strike="noStrike">
                <a:solidFill>
                  <a:srgbClr val="ffffff"/>
                </a:solidFill>
                <a:uFill>
                  <a:solidFill>
                    <a:srgbClr val="ffffff"/>
                  </a:solidFill>
                </a:uFill>
                <a:latin typeface="Calibri"/>
              </a:rPr>
              <a:t> </a:t>
            </a:r>
            <a:r>
              <a:rPr b="0" lang="en-US" sz="2180" spc="12" strike="noStrike">
                <a:solidFill>
                  <a:srgbClr val="ffffff"/>
                </a:solidFill>
                <a:uFill>
                  <a:solidFill>
                    <a:srgbClr val="ffffff"/>
                  </a:solidFill>
                </a:uFill>
                <a:latin typeface="Calibri"/>
              </a:rPr>
              <a:t>of</a:t>
            </a:r>
            <a:r>
              <a:rPr b="0" lang="en-US" sz="2180" spc="-83" strike="noStrike">
                <a:solidFill>
                  <a:srgbClr val="ffffff"/>
                </a:solidFill>
                <a:uFill>
                  <a:solidFill>
                    <a:srgbClr val="ffffff"/>
                  </a:solidFill>
                </a:uFill>
                <a:latin typeface="Calibri"/>
              </a:rPr>
              <a:t> </a:t>
            </a:r>
            <a:r>
              <a:rPr b="0" lang="en-US" sz="2180" spc="-15" strike="noStrike">
                <a:solidFill>
                  <a:srgbClr val="ffffff"/>
                </a:solidFill>
                <a:uFill>
                  <a:solidFill>
                    <a:srgbClr val="ffffff"/>
                  </a:solidFill>
                </a:uFill>
                <a:latin typeface="Calibri"/>
              </a:rPr>
              <a:t>1000</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540" spc="-21" strike="noStrike">
                <a:solidFill>
                  <a:srgbClr val="ffffff"/>
                </a:solidFill>
                <a:uFill>
                  <a:solidFill>
                    <a:srgbClr val="ffffff"/>
                  </a:solidFill>
                </a:uFill>
                <a:latin typeface="Calibri"/>
              </a:rPr>
              <a:t>Why </a:t>
            </a:r>
            <a:r>
              <a:rPr b="0" lang="en-US" sz="2540" spc="7" strike="noStrike">
                <a:solidFill>
                  <a:srgbClr val="ffffff"/>
                </a:solidFill>
                <a:uFill>
                  <a:solidFill>
                    <a:srgbClr val="ffffff"/>
                  </a:solidFill>
                </a:uFill>
                <a:latin typeface="Calibri"/>
              </a:rPr>
              <a:t>does </a:t>
            </a:r>
            <a:r>
              <a:rPr b="0" lang="en-US" sz="2540" spc="-4" strike="noStrike">
                <a:solidFill>
                  <a:srgbClr val="ffffff"/>
                </a:solidFill>
                <a:uFill>
                  <a:solidFill>
                    <a:srgbClr val="ffffff"/>
                  </a:solidFill>
                </a:uFill>
                <a:latin typeface="Calibri"/>
              </a:rPr>
              <a:t>these</a:t>
            </a:r>
            <a:r>
              <a:rPr b="0" lang="en-US" sz="2540" spc="-276" strike="noStrike">
                <a:solidFill>
                  <a:srgbClr val="ffffff"/>
                </a:solidFill>
                <a:uFill>
                  <a:solidFill>
                    <a:srgbClr val="ffffff"/>
                  </a:solidFill>
                </a:uFill>
                <a:latin typeface="Calibri"/>
              </a:rPr>
              <a:t> </a:t>
            </a:r>
            <a:r>
              <a:rPr b="0" lang="en-US" sz="2540" spc="-1" strike="noStrike">
                <a:solidFill>
                  <a:srgbClr val="ffffff"/>
                </a:solidFill>
                <a:uFill>
                  <a:solidFill>
                    <a:srgbClr val="ffffff"/>
                  </a:solidFill>
                </a:uFill>
                <a:latin typeface="Calibri"/>
              </a:rPr>
              <a:t>help?</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marL="230400" indent="-218520">
              <a:lnSpc>
                <a:spcPts val="960"/>
              </a:lnSpc>
              <a:buClr>
                <a:srgbClr val="ffffff"/>
              </a:buClr>
              <a:buFont typeface="Arial"/>
              <a:buChar char="•"/>
            </a:pPr>
            <a:r>
              <a:rPr b="1" lang="en-US" sz="2540" spc="-1" strike="noStrike">
                <a:solidFill>
                  <a:srgbClr val="ffffff"/>
                </a:solidFill>
                <a:uFill>
                  <a:solidFill>
                    <a:srgbClr val="ffffff"/>
                  </a:solidFill>
                </a:uFill>
                <a:latin typeface="Calibri"/>
              </a:rPr>
              <a:t>Salting:</a:t>
            </a:r>
            <a:r>
              <a:rPr b="1" lang="en-US" sz="2540" spc="-106" strike="noStrike">
                <a:solidFill>
                  <a:srgbClr val="ffffff"/>
                </a:solidFill>
                <a:uFill>
                  <a:solidFill>
                    <a:srgbClr val="ffffff"/>
                  </a:solidFill>
                </a:uFill>
                <a:latin typeface="Calibri"/>
              </a:rPr>
              <a:t> </a:t>
            </a:r>
            <a:r>
              <a:rPr b="0" lang="en-US" sz="2540" spc="-4" strike="noStrike">
                <a:solidFill>
                  <a:srgbClr val="ffffff"/>
                </a:solidFill>
                <a:uFill>
                  <a:solidFill>
                    <a:srgbClr val="ffffff"/>
                  </a:solidFill>
                </a:uFill>
                <a:latin typeface="Calibri"/>
              </a:rPr>
              <a:t>adding</a:t>
            </a:r>
            <a:r>
              <a:rPr b="0" lang="en-US" sz="2540" spc="-52" strike="noStrike">
                <a:solidFill>
                  <a:srgbClr val="ffffff"/>
                </a:solidFill>
                <a:uFill>
                  <a:solidFill>
                    <a:srgbClr val="ffffff"/>
                  </a:solidFill>
                </a:uFill>
                <a:latin typeface="Calibri"/>
              </a:rPr>
              <a:t> </a:t>
            </a:r>
            <a:r>
              <a:rPr b="0" lang="en-US" sz="2540" spc="-7" strike="noStrike">
                <a:solidFill>
                  <a:srgbClr val="ffffff"/>
                </a:solidFill>
                <a:uFill>
                  <a:solidFill>
                    <a:srgbClr val="ffffff"/>
                  </a:solidFill>
                </a:uFill>
                <a:latin typeface="Calibri"/>
              </a:rPr>
              <a:t>random</a:t>
            </a:r>
            <a:r>
              <a:rPr b="0" lang="en-US" sz="2540" spc="-72" strike="noStrike">
                <a:solidFill>
                  <a:srgbClr val="ffffff"/>
                </a:solidFill>
                <a:uFill>
                  <a:solidFill>
                    <a:srgbClr val="ffffff"/>
                  </a:solidFill>
                </a:uFill>
                <a:latin typeface="Calibri"/>
              </a:rPr>
              <a:t> </a:t>
            </a:r>
            <a:r>
              <a:rPr b="0" lang="en-US" sz="2540" spc="-4" strike="noStrike">
                <a:solidFill>
                  <a:srgbClr val="ffffff"/>
                </a:solidFill>
                <a:uFill>
                  <a:solidFill>
                    <a:srgbClr val="ffffff"/>
                  </a:solidFill>
                </a:uFill>
                <a:latin typeface="Calibri"/>
              </a:rPr>
              <a:t>values</a:t>
            </a:r>
            <a:r>
              <a:rPr b="0" lang="en-US" sz="2540" spc="-126" strike="noStrike">
                <a:solidFill>
                  <a:srgbClr val="ffffff"/>
                </a:solidFill>
                <a:uFill>
                  <a:solidFill>
                    <a:srgbClr val="ffffff"/>
                  </a:solidFill>
                </a:uFill>
                <a:latin typeface="Calibri"/>
              </a:rPr>
              <a:t> </a:t>
            </a:r>
            <a:r>
              <a:rPr b="0" lang="en-US" sz="2540" spc="7" strike="noStrike">
                <a:solidFill>
                  <a:srgbClr val="ffffff"/>
                </a:solidFill>
                <a:uFill>
                  <a:solidFill>
                    <a:srgbClr val="ffffff"/>
                  </a:solidFill>
                </a:uFill>
                <a:latin typeface="Calibri"/>
              </a:rPr>
              <a:t>such</a:t>
            </a:r>
            <a:r>
              <a:rPr b="0" lang="en-US" sz="2540" spc="-106" strike="noStrike">
                <a:solidFill>
                  <a:srgbClr val="ffffff"/>
                </a:solidFill>
                <a:uFill>
                  <a:solidFill>
                    <a:srgbClr val="ffffff"/>
                  </a:solidFill>
                </a:uFill>
                <a:latin typeface="Calibri"/>
              </a:rPr>
              <a:t> </a:t>
            </a:r>
            <a:r>
              <a:rPr b="0" lang="en-US" sz="2540" spc="-12" strike="noStrike">
                <a:solidFill>
                  <a:srgbClr val="ffffff"/>
                </a:solidFill>
                <a:uFill>
                  <a:solidFill>
                    <a:srgbClr val="ffffff"/>
                  </a:solidFill>
                </a:uFill>
                <a:latin typeface="Calibri"/>
              </a:rPr>
              <a:t>that</a:t>
            </a:r>
            <a:r>
              <a:rPr b="0" lang="en-US" sz="2540" spc="12" strike="noStrike">
                <a:solidFill>
                  <a:srgbClr val="ffffff"/>
                </a:solidFill>
                <a:uFill>
                  <a:solidFill>
                    <a:srgbClr val="ffffff"/>
                  </a:solidFill>
                </a:uFill>
                <a:latin typeface="Calibri"/>
              </a:rPr>
              <a:t> </a:t>
            </a:r>
            <a:r>
              <a:rPr b="0" lang="en-US" sz="2540" spc="-12" strike="noStrike">
                <a:solidFill>
                  <a:srgbClr val="ffffff"/>
                </a:solidFill>
                <a:uFill>
                  <a:solidFill>
                    <a:srgbClr val="ffffff"/>
                  </a:solidFill>
                </a:uFill>
                <a:latin typeface="Calibri"/>
              </a:rPr>
              <a:t>two</a:t>
            </a:r>
            <a:r>
              <a:rPr b="0" lang="en-US" sz="2540" spc="-21" strike="noStrike">
                <a:solidFill>
                  <a:srgbClr val="ffffff"/>
                </a:solidFill>
                <a:uFill>
                  <a:solidFill>
                    <a:srgbClr val="ffffff"/>
                  </a:solidFill>
                </a:uFill>
                <a:latin typeface="Calibri"/>
              </a:rPr>
              <a:t> </a:t>
            </a:r>
            <a:r>
              <a:rPr b="0" lang="en-US" sz="2540" spc="-1" strike="noStrike">
                <a:solidFill>
                  <a:srgbClr val="ffffff"/>
                </a:solidFill>
                <a:uFill>
                  <a:solidFill>
                    <a:srgbClr val="ffffff"/>
                  </a:solidFill>
                </a:uFill>
                <a:latin typeface="Calibri"/>
              </a:rPr>
              <a:t>accounts  </a:t>
            </a:r>
            <a:r>
              <a:rPr b="0" lang="en-US" sz="2540" spc="-21" strike="noStrike">
                <a:solidFill>
                  <a:srgbClr val="ffffff"/>
                </a:solidFill>
                <a:uFill>
                  <a:solidFill>
                    <a:srgbClr val="ffffff"/>
                  </a:solidFill>
                </a:uFill>
                <a:latin typeface="Calibri"/>
              </a:rPr>
              <a:t>with </a:t>
            </a:r>
            <a:r>
              <a:rPr b="0" lang="en-US" sz="2540" spc="-4" strike="noStrike">
                <a:solidFill>
                  <a:srgbClr val="ffffff"/>
                </a:solidFill>
                <a:uFill>
                  <a:solidFill>
                    <a:srgbClr val="ffffff"/>
                  </a:solidFill>
                </a:uFill>
                <a:latin typeface="Calibri"/>
              </a:rPr>
              <a:t>the </a:t>
            </a:r>
            <a:r>
              <a:rPr b="0" lang="en-US" sz="2540" spc="-15" strike="noStrike">
                <a:solidFill>
                  <a:srgbClr val="ffffff"/>
                </a:solidFill>
                <a:uFill>
                  <a:solidFill>
                    <a:srgbClr val="ffffff"/>
                  </a:solidFill>
                </a:uFill>
                <a:latin typeface="Calibri"/>
              </a:rPr>
              <a:t>same </a:t>
            </a:r>
            <a:r>
              <a:rPr b="0" lang="en-US" sz="2540" spc="-1" strike="noStrike">
                <a:solidFill>
                  <a:srgbClr val="ffffff"/>
                </a:solidFill>
                <a:uFill>
                  <a:solidFill>
                    <a:srgbClr val="ffffff"/>
                  </a:solidFill>
                </a:uFill>
                <a:latin typeface="Calibri"/>
              </a:rPr>
              <a:t>password </a:t>
            </a:r>
            <a:r>
              <a:rPr b="0" lang="en-US" sz="2540" spc="-15" strike="noStrike">
                <a:solidFill>
                  <a:srgbClr val="ffffff"/>
                </a:solidFill>
                <a:uFill>
                  <a:solidFill>
                    <a:srgbClr val="ffffff"/>
                  </a:solidFill>
                </a:uFill>
                <a:latin typeface="Calibri"/>
              </a:rPr>
              <a:t>generate </a:t>
            </a:r>
            <a:r>
              <a:rPr b="0" lang="en-US" sz="2540" spc="-1" strike="noStrike">
                <a:solidFill>
                  <a:srgbClr val="ffffff"/>
                </a:solidFill>
                <a:uFill>
                  <a:solidFill>
                    <a:srgbClr val="ffffff"/>
                  </a:solidFill>
                </a:uFill>
                <a:latin typeface="Calibri"/>
              </a:rPr>
              <a:t>different</a:t>
            </a:r>
            <a:r>
              <a:rPr b="0" lang="en-US" sz="2540" spc="-378" strike="noStrike">
                <a:solidFill>
                  <a:srgbClr val="ffffff"/>
                </a:solidFill>
                <a:uFill>
                  <a:solidFill>
                    <a:srgbClr val="ffffff"/>
                  </a:solidFill>
                </a:uFill>
                <a:latin typeface="Calibri"/>
              </a:rPr>
              <a:t> </a:t>
            </a:r>
            <a:r>
              <a:rPr b="0" lang="en-US" sz="2540" spc="-1" strike="noStrike">
                <a:solidFill>
                  <a:srgbClr val="ffffff"/>
                </a:solidFill>
                <a:uFill>
                  <a:solidFill>
                    <a:srgbClr val="ffffff"/>
                  </a:solidFill>
                </a:uFill>
                <a:latin typeface="Calibri"/>
              </a:rPr>
              <a:t>hashes</a:t>
            </a:r>
            <a:endParaRPr b="0" lang="en-US" sz="1800" spc="-1" strike="noStrike">
              <a:solidFill>
                <a:srgbClr val="ffffff"/>
              </a:solidFill>
              <a:uFill>
                <a:solidFill>
                  <a:srgbClr val="ffffff"/>
                </a:solidFill>
              </a:uFill>
              <a:latin typeface="Arial"/>
            </a:endParaRPr>
          </a:p>
          <a:p>
            <a:pPr lvl="1" marL="679320" indent="-218520">
              <a:lnSpc>
                <a:spcPct val="100000"/>
              </a:lnSpc>
              <a:buClr>
                <a:srgbClr val="ffffff"/>
              </a:buClr>
              <a:buFont typeface="Arial"/>
              <a:buChar char="•"/>
            </a:pPr>
            <a:r>
              <a:rPr b="0" lang="en-US" sz="2180" spc="-4" strike="noStrike">
                <a:solidFill>
                  <a:srgbClr val="ffffff"/>
                </a:solidFill>
                <a:uFill>
                  <a:solidFill>
                    <a:srgbClr val="ffffff"/>
                  </a:solidFill>
                </a:uFill>
                <a:latin typeface="Calibri"/>
              </a:rPr>
              <a:t>Prevent</a:t>
            </a:r>
            <a:r>
              <a:rPr b="0" lang="en-US" sz="2180" spc="-225" strike="noStrike">
                <a:solidFill>
                  <a:srgbClr val="ffffff"/>
                </a:solidFill>
                <a:uFill>
                  <a:solidFill>
                    <a:srgbClr val="ffffff"/>
                  </a:solidFill>
                </a:uFill>
                <a:latin typeface="Calibri"/>
              </a:rPr>
              <a:t> </a:t>
            </a:r>
            <a:r>
              <a:rPr b="0" lang="en-US" sz="2180" spc="7" strike="noStrike">
                <a:solidFill>
                  <a:srgbClr val="ffffff"/>
                </a:solidFill>
                <a:uFill>
                  <a:solidFill>
                    <a:srgbClr val="ffffff"/>
                  </a:solidFill>
                </a:uFill>
                <a:latin typeface="Calibri"/>
              </a:rPr>
              <a:t>the</a:t>
            </a:r>
            <a:r>
              <a:rPr b="0" lang="en-US" sz="2180" spc="-126" strike="noStrike">
                <a:solidFill>
                  <a:srgbClr val="ffffff"/>
                </a:solidFill>
                <a:uFill>
                  <a:solidFill>
                    <a:srgbClr val="ffffff"/>
                  </a:solidFill>
                </a:uFill>
                <a:latin typeface="Calibri"/>
              </a:rPr>
              <a:t> </a:t>
            </a:r>
            <a:r>
              <a:rPr b="0" lang="en-US" sz="2180" spc="-4" strike="noStrike">
                <a:solidFill>
                  <a:srgbClr val="ffffff"/>
                </a:solidFill>
                <a:uFill>
                  <a:solidFill>
                    <a:srgbClr val="ffffff"/>
                  </a:solidFill>
                </a:uFill>
                <a:latin typeface="Calibri"/>
              </a:rPr>
              <a:t>use</a:t>
            </a:r>
            <a:r>
              <a:rPr b="0" lang="en-US" sz="2180" spc="-35" strike="noStrike">
                <a:solidFill>
                  <a:srgbClr val="ffffff"/>
                </a:solidFill>
                <a:uFill>
                  <a:solidFill>
                    <a:srgbClr val="ffffff"/>
                  </a:solidFill>
                </a:uFill>
                <a:latin typeface="Calibri"/>
              </a:rPr>
              <a:t> </a:t>
            </a:r>
            <a:r>
              <a:rPr b="0" lang="en-US" sz="2180" spc="12" strike="noStrike">
                <a:solidFill>
                  <a:srgbClr val="ffffff"/>
                </a:solidFill>
                <a:uFill>
                  <a:solidFill>
                    <a:srgbClr val="ffffff"/>
                  </a:solidFill>
                </a:uFill>
                <a:latin typeface="Calibri"/>
              </a:rPr>
              <a:t>of</a:t>
            </a:r>
            <a:r>
              <a:rPr b="0" lang="en-US" sz="2180" spc="-66" strike="noStrike">
                <a:solidFill>
                  <a:srgbClr val="ffffff"/>
                </a:solidFill>
                <a:uFill>
                  <a:solidFill>
                    <a:srgbClr val="ffffff"/>
                  </a:solidFill>
                </a:uFill>
                <a:latin typeface="Calibri"/>
              </a:rPr>
              <a:t> </a:t>
            </a:r>
            <a:r>
              <a:rPr b="0" lang="en-US" sz="2180" spc="-7" strike="noStrike">
                <a:solidFill>
                  <a:srgbClr val="ffffff"/>
                </a:solidFill>
                <a:uFill>
                  <a:solidFill>
                    <a:srgbClr val="ffffff"/>
                  </a:solidFill>
                </a:uFill>
                <a:latin typeface="Calibri"/>
              </a:rPr>
              <a:t>pre-computed</a:t>
            </a:r>
            <a:r>
              <a:rPr b="0" lang="en-US" sz="2180" spc="-94" strike="noStrike">
                <a:solidFill>
                  <a:srgbClr val="ffffff"/>
                </a:solidFill>
                <a:uFill>
                  <a:solidFill>
                    <a:srgbClr val="ffffff"/>
                  </a:solidFill>
                </a:uFill>
                <a:latin typeface="Calibri"/>
              </a:rPr>
              <a:t> </a:t>
            </a:r>
            <a:r>
              <a:rPr b="0" lang="en-US" sz="2180" spc="-12" strike="noStrike">
                <a:solidFill>
                  <a:srgbClr val="ffffff"/>
                </a:solidFill>
                <a:uFill>
                  <a:solidFill>
                    <a:srgbClr val="ffffff"/>
                  </a:solidFill>
                </a:uFill>
                <a:latin typeface="Calibri"/>
              </a:rPr>
              <a:t>tables</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1" lang="en-US" sz="2540" spc="-1" strike="noStrike">
                <a:solidFill>
                  <a:srgbClr val="ffffff"/>
                </a:solidFill>
                <a:uFill>
                  <a:solidFill>
                    <a:srgbClr val="ffffff"/>
                  </a:solidFill>
                </a:uFill>
                <a:latin typeface="Calibri"/>
              </a:rPr>
              <a:t>Stretching:</a:t>
            </a:r>
            <a:r>
              <a:rPr b="1" lang="en-US" sz="2540" spc="-194" strike="noStrike">
                <a:solidFill>
                  <a:srgbClr val="ffffff"/>
                </a:solidFill>
                <a:uFill>
                  <a:solidFill>
                    <a:srgbClr val="ffffff"/>
                  </a:solidFill>
                </a:uFill>
                <a:latin typeface="Calibri"/>
              </a:rPr>
              <a:t> </a:t>
            </a:r>
            <a:r>
              <a:rPr b="0" lang="en-US" sz="2540" spc="-15" strike="noStrike">
                <a:solidFill>
                  <a:srgbClr val="ffffff"/>
                </a:solidFill>
                <a:uFill>
                  <a:solidFill>
                    <a:srgbClr val="ffffff"/>
                  </a:solidFill>
                </a:uFill>
                <a:latin typeface="Calibri"/>
              </a:rPr>
              <a:t>deliberately</a:t>
            </a:r>
            <a:r>
              <a:rPr b="0" lang="en-US" sz="2540" spc="-12" strike="noStrike">
                <a:solidFill>
                  <a:srgbClr val="ffffff"/>
                </a:solidFill>
                <a:uFill>
                  <a:solidFill>
                    <a:srgbClr val="ffffff"/>
                  </a:solidFill>
                </a:uFill>
                <a:latin typeface="Calibri"/>
              </a:rPr>
              <a:t> </a:t>
            </a:r>
            <a:r>
              <a:rPr b="0" lang="en-US" sz="2540" spc="-4" strike="noStrike">
                <a:solidFill>
                  <a:srgbClr val="ffffff"/>
                </a:solidFill>
                <a:uFill>
                  <a:solidFill>
                    <a:srgbClr val="ffffff"/>
                  </a:solidFill>
                </a:uFill>
                <a:latin typeface="Calibri"/>
              </a:rPr>
              <a:t>slow</a:t>
            </a:r>
            <a:r>
              <a:rPr b="0" lang="en-US" sz="2540" spc="-38" strike="noStrike">
                <a:solidFill>
                  <a:srgbClr val="ffffff"/>
                </a:solidFill>
                <a:uFill>
                  <a:solidFill>
                    <a:srgbClr val="ffffff"/>
                  </a:solidFill>
                </a:uFill>
                <a:latin typeface="Calibri"/>
              </a:rPr>
              <a:t> </a:t>
            </a:r>
            <a:r>
              <a:rPr b="0" lang="en-US" sz="2540" spc="7" strike="noStrike">
                <a:solidFill>
                  <a:srgbClr val="ffffff"/>
                </a:solidFill>
                <a:uFill>
                  <a:solidFill>
                    <a:srgbClr val="ffffff"/>
                  </a:solidFill>
                </a:uFill>
                <a:latin typeface="Calibri"/>
              </a:rPr>
              <a:t>down</a:t>
            </a:r>
            <a:r>
              <a:rPr b="0" lang="en-US" sz="2540" spc="-100" strike="noStrike">
                <a:solidFill>
                  <a:srgbClr val="ffffff"/>
                </a:solidFill>
                <a:uFill>
                  <a:solidFill>
                    <a:srgbClr val="ffffff"/>
                  </a:solidFill>
                </a:uFill>
                <a:latin typeface="Calibri"/>
              </a:rPr>
              <a:t> </a:t>
            </a:r>
            <a:r>
              <a:rPr b="0" lang="en-US" sz="2540" spc="-1" strike="noStrike">
                <a:solidFill>
                  <a:srgbClr val="ffffff"/>
                </a:solidFill>
                <a:uFill>
                  <a:solidFill>
                    <a:srgbClr val="ffffff"/>
                  </a:solidFill>
                </a:uFill>
                <a:latin typeface="Calibri"/>
              </a:rPr>
              <a:t>password</a:t>
            </a:r>
            <a:r>
              <a:rPr b="0" lang="en-US" sz="2540" spc="-188" strike="noStrike">
                <a:solidFill>
                  <a:srgbClr val="ffffff"/>
                </a:solidFill>
                <a:uFill>
                  <a:solidFill>
                    <a:srgbClr val="ffffff"/>
                  </a:solidFill>
                </a:uFill>
                <a:latin typeface="Calibri"/>
              </a:rPr>
              <a:t> </a:t>
            </a:r>
            <a:r>
              <a:rPr b="0" lang="en-US" sz="2540" spc="-12" strike="noStrike">
                <a:solidFill>
                  <a:srgbClr val="ffffff"/>
                </a:solidFill>
                <a:uFill>
                  <a:solidFill>
                    <a:srgbClr val="ffffff"/>
                  </a:solidFill>
                </a:uFill>
                <a:latin typeface="Calibri"/>
              </a:rPr>
              <a:t>cracking</a:t>
            </a:r>
            <a:endParaRPr b="0" lang="en-US" sz="1800" spc="-1" strike="noStrike">
              <a:solidFill>
                <a:srgbClr val="ffffff"/>
              </a:solidFill>
              <a:uFill>
                <a:solidFill>
                  <a:srgbClr val="ffffff"/>
                </a:solidFill>
              </a:uFill>
              <a:latin typeface="Arial"/>
            </a:endParaRPr>
          </a:p>
        </p:txBody>
      </p:sp>
    </p:spTree>
  </p:cSld>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TextShape 1"/>
          <p:cNvSpPr txBox="1"/>
          <p:nvPr/>
        </p:nvSpPr>
        <p:spPr>
          <a:xfrm>
            <a:off x="2327760" y="360000"/>
            <a:ext cx="7580880" cy="1341000"/>
          </a:xfrm>
          <a:prstGeom prst="rect">
            <a:avLst/>
          </a:prstGeom>
          <a:noFill/>
          <a:ln>
            <a:noFill/>
          </a:ln>
        </p:spPr>
        <p:txBody>
          <a:bodyPr lIns="0" rIns="0" tIns="0" bIns="0" anchor="ctr"/>
          <a:p>
            <a:pPr marL="11520">
              <a:lnSpc>
                <a:spcPct val="100000"/>
              </a:lnSpc>
            </a:pPr>
            <a:r>
              <a:rPr b="0" lang="en-US" sz="4400" spc="-26" strike="noStrike">
                <a:solidFill>
                  <a:srgbClr val="ffffff"/>
                </a:solidFill>
                <a:uFill>
                  <a:solidFill>
                    <a:srgbClr val="ffffff"/>
                  </a:solidFill>
                </a:uFill>
                <a:latin typeface="Calibri Light"/>
              </a:rPr>
              <a:t>Popular </a:t>
            </a:r>
            <a:r>
              <a:rPr b="0" lang="en-US" sz="4400" spc="-7" strike="noStrike">
                <a:solidFill>
                  <a:srgbClr val="ffffff"/>
                </a:solidFill>
                <a:uFill>
                  <a:solidFill>
                    <a:srgbClr val="ffffff"/>
                  </a:solidFill>
                </a:uFill>
                <a:latin typeface="Calibri Light"/>
              </a:rPr>
              <a:t>choices </a:t>
            </a:r>
            <a:r>
              <a:rPr b="0" lang="en-US" sz="4400" spc="21" strike="noStrike">
                <a:solidFill>
                  <a:srgbClr val="ffffff"/>
                </a:solidFill>
                <a:uFill>
                  <a:solidFill>
                    <a:srgbClr val="ffffff"/>
                  </a:solidFill>
                </a:uFill>
                <a:latin typeface="Calibri Light"/>
              </a:rPr>
              <a:t>of </a:t>
            </a:r>
            <a:r>
              <a:rPr b="0" lang="en-US" sz="4400" spc="-15" strike="noStrike">
                <a:solidFill>
                  <a:srgbClr val="ffffff"/>
                </a:solidFill>
                <a:uFill>
                  <a:solidFill>
                    <a:srgbClr val="ffffff"/>
                  </a:solidFill>
                </a:uFill>
                <a:latin typeface="Calibri Light"/>
              </a:rPr>
              <a:t>hash</a:t>
            </a:r>
            <a:r>
              <a:rPr b="0" lang="en-US" sz="4400" spc="202" strike="noStrike">
                <a:solidFill>
                  <a:srgbClr val="ffffff"/>
                </a:solidFill>
                <a:uFill>
                  <a:solidFill>
                    <a:srgbClr val="ffffff"/>
                  </a:solidFill>
                </a:uFill>
                <a:latin typeface="Calibri Light"/>
              </a:rPr>
              <a:t> </a:t>
            </a:r>
            <a:r>
              <a:rPr b="0" lang="en-US" sz="4400" spc="-15" strike="noStrike">
                <a:solidFill>
                  <a:srgbClr val="ffffff"/>
                </a:solidFill>
                <a:uFill>
                  <a:solidFill>
                    <a:srgbClr val="ffffff"/>
                  </a:solidFill>
                </a:uFill>
                <a:latin typeface="Calibri Light"/>
              </a:rPr>
              <a:t>algorithms</a:t>
            </a:r>
            <a:endParaRPr b="0" lang="en-US" sz="1800" spc="-1" strike="noStrike">
              <a:solidFill>
                <a:srgbClr val="ffffff"/>
              </a:solidFill>
              <a:uFill>
                <a:solidFill>
                  <a:srgbClr val="ffffff"/>
                </a:solidFill>
              </a:uFill>
              <a:latin typeface="Calibri"/>
            </a:endParaRPr>
          </a:p>
        </p:txBody>
      </p:sp>
      <p:sp>
        <p:nvSpPr>
          <p:cNvPr id="975" name="CustomShape 2"/>
          <p:cNvSpPr/>
          <p:nvPr/>
        </p:nvSpPr>
        <p:spPr>
          <a:xfrm>
            <a:off x="2327760" y="1842480"/>
            <a:ext cx="7333920" cy="3800160"/>
          </a:xfrm>
          <a:prstGeom prst="rect">
            <a:avLst/>
          </a:prstGeom>
          <a:noFill/>
          <a:ln>
            <a:noFill/>
          </a:ln>
        </p:spPr>
        <p:style>
          <a:lnRef idx="0"/>
          <a:fillRef idx="0"/>
          <a:effectRef idx="0"/>
          <a:fontRef idx="minor"/>
        </p:style>
        <p:txBody>
          <a:bodyPr lIns="0" rIns="0" tIns="0" bIns="0"/>
          <a:p>
            <a:pPr marL="230400" indent="-218520">
              <a:lnSpc>
                <a:spcPct val="100000"/>
              </a:lnSpc>
              <a:buClr>
                <a:srgbClr val="ffffff"/>
              </a:buClr>
              <a:buFont typeface="Symbol" charset="2"/>
              <a:buChar char=""/>
            </a:pPr>
            <a:r>
              <a:rPr b="0" lang="en-US" sz="2720" spc="-4" strike="sngStrike">
                <a:solidFill>
                  <a:srgbClr val="ffffff"/>
                </a:solidFill>
                <a:uFill>
                  <a:solidFill>
                    <a:srgbClr val="ffffff"/>
                  </a:solidFill>
                </a:uFill>
                <a:latin typeface="Calibri"/>
              </a:rPr>
              <a:t>MD5</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Symbol" charset="2"/>
              <a:buChar char=""/>
            </a:pPr>
            <a:r>
              <a:rPr b="0" lang="en-US" sz="2720" spc="-4" strike="sngStrike">
                <a:solidFill>
                  <a:srgbClr val="ffffff"/>
                </a:solidFill>
                <a:uFill>
                  <a:solidFill>
                    <a:srgbClr val="ffffff"/>
                  </a:solidFill>
                </a:uFill>
                <a:latin typeface="Calibri"/>
              </a:rPr>
              <a:t>SHA-1</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Symbol" charset="2"/>
              <a:buChar char=""/>
            </a:pPr>
            <a:r>
              <a:rPr b="0" lang="en-US" sz="2720" spc="-4" strike="noStrike">
                <a:solidFill>
                  <a:srgbClr val="ffffff"/>
                </a:solidFill>
                <a:uFill>
                  <a:solidFill>
                    <a:srgbClr val="ffffff"/>
                  </a:solidFill>
                </a:uFill>
                <a:latin typeface="Calibri"/>
              </a:rPr>
              <a:t>SHA-2 </a:t>
            </a:r>
            <a:r>
              <a:rPr b="0" lang="en-US" sz="2720" spc="-21" strike="noStrike">
                <a:solidFill>
                  <a:srgbClr val="ffffff"/>
                </a:solidFill>
                <a:uFill>
                  <a:solidFill>
                    <a:srgbClr val="ffffff"/>
                  </a:solidFill>
                </a:uFill>
                <a:latin typeface="Calibri"/>
              </a:rPr>
              <a:t>family </a:t>
            </a:r>
            <a:r>
              <a:rPr b="0" lang="en-US" sz="2720" spc="-12" strike="noStrike">
                <a:solidFill>
                  <a:srgbClr val="ffffff"/>
                </a:solidFill>
                <a:uFill>
                  <a:solidFill>
                    <a:srgbClr val="ffffff"/>
                  </a:solidFill>
                </a:uFill>
                <a:latin typeface="Calibri"/>
              </a:rPr>
              <a:t>(SHA-224, SHA-256,</a:t>
            </a:r>
            <a:r>
              <a:rPr b="0" lang="en-US" sz="2720" spc="225" strike="noStrike">
                <a:solidFill>
                  <a:srgbClr val="ffffff"/>
                </a:solidFill>
                <a:uFill>
                  <a:solidFill>
                    <a:srgbClr val="ffffff"/>
                  </a:solidFill>
                </a:uFill>
                <a:latin typeface="Calibri"/>
              </a:rPr>
              <a:t> </a:t>
            </a:r>
            <a:r>
              <a:rPr b="0" lang="en-US" sz="2720" spc="7" strike="noStrike">
                <a:solidFill>
                  <a:srgbClr val="ffffff"/>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Symbol" charset="2"/>
              <a:buChar char=""/>
            </a:pPr>
            <a:r>
              <a:rPr b="0" lang="en-US" sz="2720" spc="-4" strike="noStrike">
                <a:solidFill>
                  <a:srgbClr val="ffffff"/>
                </a:solidFill>
                <a:uFill>
                  <a:solidFill>
                    <a:srgbClr val="ffffff"/>
                  </a:solidFill>
                </a:uFill>
                <a:latin typeface="Calibri"/>
              </a:rPr>
              <a:t>SHA-3</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marL="230400" indent="-218520">
              <a:lnSpc>
                <a:spcPts val="1024"/>
              </a:lnSpc>
              <a:buClr>
                <a:srgbClr val="ffffff"/>
              </a:buClr>
              <a:buFont typeface="Symbol" charset="2"/>
              <a:buChar char=""/>
            </a:pPr>
            <a:r>
              <a:rPr b="0" lang="en-US" sz="2720" spc="-4" strike="noStrike">
                <a:solidFill>
                  <a:srgbClr val="ffffff"/>
                </a:solidFill>
                <a:uFill>
                  <a:solidFill>
                    <a:srgbClr val="ffffff"/>
                  </a:solidFill>
                </a:uFill>
                <a:latin typeface="Calibri"/>
              </a:rPr>
              <a:t>MD5 and SHA-1 </a:t>
            </a:r>
            <a:r>
              <a:rPr b="0" lang="en-US" sz="2720" spc="-26" strike="noStrike">
                <a:solidFill>
                  <a:srgbClr val="ffffff"/>
                </a:solidFill>
                <a:uFill>
                  <a:solidFill>
                    <a:srgbClr val="ffffff"/>
                  </a:solidFill>
                </a:uFill>
                <a:latin typeface="Calibri"/>
              </a:rPr>
              <a:t>are </a:t>
            </a:r>
            <a:r>
              <a:rPr b="0" lang="en-US" sz="2720" spc="4" strike="noStrike">
                <a:solidFill>
                  <a:srgbClr val="ffffff"/>
                </a:solidFill>
                <a:uFill>
                  <a:solidFill>
                    <a:srgbClr val="ffffff"/>
                  </a:solidFill>
                </a:uFill>
                <a:latin typeface="Calibri"/>
              </a:rPr>
              <a:t>considered </a:t>
            </a:r>
            <a:r>
              <a:rPr b="0" lang="en-US" sz="2720" spc="-12" strike="noStrike">
                <a:solidFill>
                  <a:srgbClr val="ffffff"/>
                </a:solidFill>
                <a:uFill>
                  <a:solidFill>
                    <a:srgbClr val="ffffff"/>
                  </a:solidFill>
                </a:uFill>
                <a:latin typeface="Calibri"/>
              </a:rPr>
              <a:t>broken </a:t>
            </a:r>
            <a:r>
              <a:rPr b="0" lang="en-US" sz="2720" spc="-7" strike="noStrike">
                <a:solidFill>
                  <a:srgbClr val="ffffff"/>
                </a:solidFill>
                <a:uFill>
                  <a:solidFill>
                    <a:srgbClr val="ffffff"/>
                  </a:solidFill>
                </a:uFill>
                <a:latin typeface="Calibri"/>
              </a:rPr>
              <a:t>(there</a:t>
            </a:r>
            <a:r>
              <a:rPr b="0" lang="en-US" sz="2720" spc="-256"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exist  </a:t>
            </a:r>
            <a:r>
              <a:rPr b="0" lang="en-US" sz="2720" spc="-1" strike="noStrike">
                <a:solidFill>
                  <a:srgbClr val="ffffff"/>
                </a:solidFill>
                <a:uFill>
                  <a:solidFill>
                    <a:srgbClr val="ffffff"/>
                  </a:solidFill>
                </a:uFill>
                <a:latin typeface="Calibri"/>
              </a:rPr>
              <a:t>a better </a:t>
            </a:r>
            <a:r>
              <a:rPr b="0" lang="en-US" sz="2720" spc="7" strike="noStrike">
                <a:solidFill>
                  <a:srgbClr val="ffffff"/>
                </a:solidFill>
                <a:uFill>
                  <a:solidFill>
                    <a:srgbClr val="ffffff"/>
                  </a:solidFill>
                </a:uFill>
                <a:latin typeface="Calibri"/>
              </a:rPr>
              <a:t>collision </a:t>
            </a:r>
            <a:r>
              <a:rPr b="0" lang="en-US" sz="2720" spc="-7" strike="noStrike">
                <a:solidFill>
                  <a:srgbClr val="ffffff"/>
                </a:solidFill>
                <a:uFill>
                  <a:solidFill>
                    <a:srgbClr val="ffffff"/>
                  </a:solidFill>
                </a:uFill>
                <a:latin typeface="Calibri"/>
              </a:rPr>
              <a:t>attack </a:t>
            </a:r>
            <a:r>
              <a:rPr b="0" lang="en-US" sz="2720" spc="-4" strike="noStrike">
                <a:solidFill>
                  <a:srgbClr val="ffffff"/>
                </a:solidFill>
                <a:uFill>
                  <a:solidFill>
                    <a:srgbClr val="ffffff"/>
                  </a:solidFill>
                </a:uFill>
                <a:latin typeface="Calibri"/>
              </a:rPr>
              <a:t>than </a:t>
            </a:r>
            <a:r>
              <a:rPr b="0" lang="en-US" sz="2720" spc="4" strike="noStrike">
                <a:solidFill>
                  <a:srgbClr val="ffffff"/>
                </a:solidFill>
                <a:uFill>
                  <a:solidFill>
                    <a:srgbClr val="ffffff"/>
                  </a:solidFill>
                </a:uFill>
                <a:latin typeface="Calibri"/>
              </a:rPr>
              <a:t>the </a:t>
            </a:r>
            <a:r>
              <a:rPr b="0" lang="en-US" sz="2720" spc="-12" strike="noStrike">
                <a:solidFill>
                  <a:srgbClr val="ffffff"/>
                </a:solidFill>
                <a:uFill>
                  <a:solidFill>
                    <a:srgbClr val="ffffff"/>
                  </a:solidFill>
                </a:uFill>
                <a:latin typeface="Calibri"/>
              </a:rPr>
              <a:t>birthday</a:t>
            </a:r>
            <a:r>
              <a:rPr b="0" lang="en-US" sz="2720" spc="-378"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attack)</a:t>
            </a:r>
            <a:endParaRPr b="0" lang="en-US" sz="1800" spc="-1" strike="noStrike">
              <a:solidFill>
                <a:srgbClr val="ffffff"/>
              </a:solidFill>
              <a:uFill>
                <a:solidFill>
                  <a:srgbClr val="ffffff"/>
                </a:solidFill>
              </a:uFill>
              <a:latin typeface="Arial"/>
            </a:endParaRPr>
          </a:p>
        </p:txBody>
      </p:sp>
      <p:sp>
        <p:nvSpPr>
          <p:cNvPr id="976" name="CustomShape 3"/>
          <p:cNvSpPr/>
          <p:nvPr/>
        </p:nvSpPr>
        <p:spPr>
          <a:xfrm>
            <a:off x="2161080" y="6052320"/>
            <a:ext cx="7677000" cy="477360"/>
          </a:xfrm>
          <a:prstGeom prst="rect">
            <a:avLst/>
          </a:prstGeom>
          <a:noFill/>
          <a:ln>
            <a:noFill/>
          </a:ln>
        </p:spPr>
        <p:style>
          <a:lnRef idx="0"/>
          <a:fillRef idx="0"/>
          <a:effectRef idx="0"/>
          <a:fontRef idx="minor"/>
        </p:style>
        <p:txBody>
          <a:bodyPr lIns="0" rIns="0" tIns="0" bIns="0"/>
          <a:p>
            <a:pPr marL="11520">
              <a:lnSpc>
                <a:spcPct val="100000"/>
              </a:lnSpc>
            </a:pPr>
            <a:r>
              <a:rPr b="0" lang="en-US" sz="1729" spc="-1" strike="noStrike">
                <a:solidFill>
                  <a:srgbClr val="ffffff"/>
                </a:solidFill>
                <a:uFill>
                  <a:solidFill>
                    <a:srgbClr val="ffffff"/>
                  </a:solidFill>
                </a:uFill>
                <a:latin typeface="Calibri"/>
              </a:rPr>
              <a:t>https://en.wikipedia.org/wiki/Hash_function_security_summary</a:t>
            </a:r>
            <a:endParaRPr b="0" lang="en-US" sz="1800" spc="-1" strike="noStrike">
              <a:solidFill>
                <a:srgbClr val="ffffff"/>
              </a:solidFill>
              <a:uFill>
                <a:solidFill>
                  <a:srgbClr val="ffffff"/>
                </a:solidFill>
              </a:uFill>
              <a:latin typeface="Arial"/>
            </a:endParaRPr>
          </a:p>
          <a:p>
            <a:pPr algn="r">
              <a:lnSpc>
                <a:spcPct val="100000"/>
              </a:lnSpc>
            </a:pPr>
            <a:r>
              <a:rPr b="0" lang="en-US" sz="1180" spc="35" strike="noStrike">
                <a:solidFill>
                  <a:srgbClr val="898989"/>
                </a:solidFill>
                <a:uFill>
                  <a:solidFill>
                    <a:srgbClr val="ffffff"/>
                  </a:solidFill>
                </a:uFill>
                <a:latin typeface="Calibri"/>
              </a:rPr>
              <a:t>22</a:t>
            </a:r>
            <a:endParaRPr b="0" lang="en-US" sz="1800" spc="-1" strike="noStrike">
              <a:solidFill>
                <a:srgbClr val="ffffff"/>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Shape 1"/>
          <p:cNvSpPr txBox="1"/>
          <p:nvPr/>
        </p:nvSpPr>
        <p:spPr>
          <a:xfrm>
            <a:off x="2362320" y="455400"/>
            <a:ext cx="10515240" cy="1145160"/>
          </a:xfrm>
          <a:prstGeom prst="rect">
            <a:avLst/>
          </a:prstGeom>
          <a:noFill/>
          <a:ln>
            <a:noFill/>
          </a:ln>
        </p:spPr>
        <p:txBody>
          <a:bodyPr lIns="0" rIns="0" tIns="0" bIns="0" anchor="ctr"/>
          <a:p>
            <a:pPr marL="2289240">
              <a:lnSpc>
                <a:spcPct val="100000"/>
              </a:lnSpc>
            </a:pPr>
            <a:r>
              <a:rPr b="0" lang="en-US" sz="4400" spc="9" strike="noStrike">
                <a:solidFill>
                  <a:srgbClr val="ffffff"/>
                </a:solidFill>
                <a:uFill>
                  <a:solidFill>
                    <a:srgbClr val="ffffff"/>
                  </a:solidFill>
                </a:uFill>
                <a:latin typeface="Microsoft YaHei"/>
              </a:rPr>
              <a:t>加密技術的強度</a:t>
            </a:r>
            <a:endParaRPr b="0" lang="en-US" sz="1800" spc="-1" strike="noStrike">
              <a:solidFill>
                <a:srgbClr val="ffffff"/>
              </a:solidFill>
              <a:uFill>
                <a:solidFill>
                  <a:srgbClr val="ffffff"/>
                </a:solidFill>
              </a:uFill>
              <a:latin typeface="Calibri"/>
            </a:endParaRPr>
          </a:p>
        </p:txBody>
      </p:sp>
      <p:sp>
        <p:nvSpPr>
          <p:cNvPr id="281" name="CustomShape 2"/>
          <p:cNvSpPr/>
          <p:nvPr/>
        </p:nvSpPr>
        <p:spPr>
          <a:xfrm>
            <a:off x="2130480" y="1403280"/>
            <a:ext cx="7492680" cy="3985560"/>
          </a:xfrm>
          <a:prstGeom prst="rect">
            <a:avLst/>
          </a:prstGeom>
          <a:noFill/>
          <a:ln>
            <a:noFill/>
          </a:ln>
        </p:spPr>
        <p:style>
          <a:lnRef idx="0"/>
          <a:fillRef idx="0"/>
          <a:effectRef idx="0"/>
          <a:fontRef idx="minor"/>
        </p:style>
        <p:txBody>
          <a:bodyPr lIns="0" rIns="0" tIns="0" bIns="0"/>
          <a:p>
            <a:pPr marL="355680" indent="-342720">
              <a:lnSpc>
                <a:spcPct val="102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加密技術的強度指的是密碼破解所需要花費的  時間與資源。</a:t>
            </a:r>
            <a:endParaRPr b="0" lang="en-US" sz="1800" spc="-1" strike="noStrike">
              <a:solidFill>
                <a:srgbClr val="ffffff"/>
              </a:solidFill>
              <a:uFill>
                <a:solidFill>
                  <a:srgbClr val="ffffff"/>
                </a:solidFill>
              </a:uFill>
              <a:latin typeface="Arial"/>
            </a:endParaRPr>
          </a:p>
          <a:p>
            <a:pPr marL="12600" indent="-34272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52" strike="noStrike">
                <a:solidFill>
                  <a:srgbClr val="ffffff"/>
                </a:solidFill>
                <a:uFill>
                  <a:solidFill>
                    <a:srgbClr val="ffffff"/>
                  </a:solidFill>
                </a:uFill>
                <a:latin typeface="DFKai-SB"/>
              </a:rPr>
              <a:t>加密技術強度的高低通常牽涉到下列的因素：</a:t>
            </a:r>
            <a:endParaRPr b="0" lang="en-US" sz="1800" spc="-1" strike="noStrike">
              <a:solidFill>
                <a:srgbClr val="ffffff"/>
              </a:solidFill>
              <a:uFill>
                <a:solidFill>
                  <a:srgbClr val="ffffff"/>
                </a:solidFill>
              </a:uFill>
              <a:latin typeface="Arial"/>
            </a:endParaRPr>
          </a:p>
          <a:p>
            <a:pPr marL="469800" indent="-34272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演算法強度</a:t>
            </a:r>
            <a:endParaRPr b="0" lang="en-US" sz="1800" spc="-1" strike="noStrike">
              <a:solidFill>
                <a:srgbClr val="ffffff"/>
              </a:solidFill>
              <a:uFill>
                <a:solidFill>
                  <a:srgbClr val="ffffff"/>
                </a:solidFill>
              </a:uFill>
              <a:latin typeface="Arial"/>
            </a:endParaRPr>
          </a:p>
          <a:p>
            <a:pPr marL="469800" indent="-34272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金鑰保護機制</a:t>
            </a:r>
            <a:endParaRPr b="0" lang="en-US" sz="1800" spc="-1" strike="noStrike">
              <a:solidFill>
                <a:srgbClr val="ffffff"/>
              </a:solidFill>
              <a:uFill>
                <a:solidFill>
                  <a:srgbClr val="ffffff"/>
                </a:solidFill>
              </a:uFill>
              <a:latin typeface="Arial"/>
            </a:endParaRPr>
          </a:p>
          <a:p>
            <a:pPr marL="469800" indent="-34272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金鑰的長度</a:t>
            </a:r>
            <a:endParaRPr b="0" lang="en-US" sz="1800" spc="-1" strike="noStrike">
              <a:solidFill>
                <a:srgbClr val="ffffff"/>
              </a:solidFill>
              <a:uFill>
                <a:solidFill>
                  <a:srgbClr val="ffffff"/>
                </a:solidFill>
              </a:uFill>
              <a:latin typeface="Arial"/>
            </a:endParaRPr>
          </a:p>
          <a:p>
            <a:pPr marL="450720" indent="-437760">
              <a:lnSpc>
                <a:spcPct val="100000"/>
              </a:lnSpc>
              <a:buClr>
                <a:srgbClr val="ffffff"/>
              </a:buClr>
              <a:buFont typeface="Symbol" charset="2"/>
              <a:buChar char=""/>
            </a:pPr>
            <a:r>
              <a:rPr b="0" lang="en-US" sz="2750" spc="12" strike="noStrike">
                <a:solidFill>
                  <a:srgbClr val="ffffff"/>
                </a:solidFill>
                <a:uFill>
                  <a:solidFill>
                    <a:srgbClr val="ffffff"/>
                  </a:solidFill>
                </a:uFill>
                <a:latin typeface="Arial"/>
              </a:rPr>
              <a:t>Kerckhoff</a:t>
            </a:r>
            <a:r>
              <a:rPr b="0" lang="en-US" sz="2750" spc="-97" strike="noStrike">
                <a:solidFill>
                  <a:srgbClr val="ffffff"/>
                </a:solidFill>
                <a:uFill>
                  <a:solidFill>
                    <a:srgbClr val="ffffff"/>
                  </a:solidFill>
                </a:uFill>
                <a:latin typeface="Arial"/>
              </a:rPr>
              <a:t> </a:t>
            </a:r>
            <a:r>
              <a:rPr b="0" lang="en-US" sz="2750" spc="24" strike="noStrike">
                <a:solidFill>
                  <a:srgbClr val="ffffff"/>
                </a:solidFill>
                <a:uFill>
                  <a:solidFill>
                    <a:srgbClr val="ffffff"/>
                  </a:solidFill>
                </a:uFill>
                <a:latin typeface="Arial"/>
              </a:rPr>
              <a:t>Principle</a:t>
            </a:r>
            <a:endParaRPr b="0" lang="en-US" sz="1800" spc="-1" strike="noStrike">
              <a:solidFill>
                <a:srgbClr val="ffffff"/>
              </a:solidFill>
              <a:uFill>
                <a:solidFill>
                  <a:srgbClr val="ffffff"/>
                </a:solidFill>
              </a:uFill>
              <a:latin typeface="Arial"/>
            </a:endParaRPr>
          </a:p>
          <a:p>
            <a:pPr marL="755640" indent="-285480">
              <a:lnSpc>
                <a:spcPct val="101000"/>
              </a:lnSpc>
            </a:pPr>
            <a:r>
              <a:rPr b="0" lang="en-US" sz="2400" spc="-4"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密碼系統的安全性不在演算法的保密，而是取決於  金鑰的保密機制。</a:t>
            </a:r>
            <a:endParaRPr b="0" lang="en-US" sz="1800" spc="-1" strike="noStrike">
              <a:solidFill>
                <a:srgbClr val="ffffff"/>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TextShape 1"/>
          <p:cNvSpPr txBox="1"/>
          <p:nvPr/>
        </p:nvSpPr>
        <p:spPr>
          <a:xfrm>
            <a:off x="2130480" y="275040"/>
            <a:ext cx="10515240" cy="1192680"/>
          </a:xfrm>
          <a:prstGeom prst="rect">
            <a:avLst/>
          </a:prstGeom>
          <a:noFill/>
          <a:ln>
            <a:noFill/>
          </a:ln>
        </p:spPr>
        <p:txBody>
          <a:bodyPr lIns="0" rIns="0" tIns="47520" bIns="0" anchor="ctr"/>
          <a:p>
            <a:pPr marL="2765520">
              <a:lnSpc>
                <a:spcPct val="100000"/>
              </a:lnSpc>
            </a:pPr>
            <a:r>
              <a:rPr b="0" lang="en-US" sz="3950" spc="24" strike="noStrike">
                <a:solidFill>
                  <a:srgbClr val="ffffff"/>
                </a:solidFill>
                <a:uFill>
                  <a:solidFill>
                    <a:srgbClr val="ffffff"/>
                  </a:solidFill>
                </a:uFill>
                <a:latin typeface="Calibri Light"/>
              </a:rPr>
              <a:t>RIPEM</a:t>
            </a:r>
            <a:r>
              <a:rPr b="0" lang="en-US" sz="3950" spc="-49" strike="noStrike">
                <a:solidFill>
                  <a:srgbClr val="ffffff"/>
                </a:solidFill>
                <a:uFill>
                  <a:solidFill>
                    <a:srgbClr val="ffffff"/>
                  </a:solidFill>
                </a:uFill>
                <a:latin typeface="Calibri Light"/>
              </a:rPr>
              <a:t>D</a:t>
            </a:r>
            <a:r>
              <a:rPr b="0" lang="en-US" sz="3950" spc="103" strike="noStrike">
                <a:solidFill>
                  <a:srgbClr val="ffffff"/>
                </a:solidFill>
                <a:uFill>
                  <a:solidFill>
                    <a:srgbClr val="ffffff"/>
                  </a:solidFill>
                </a:uFill>
                <a:latin typeface="Calibri Light"/>
              </a:rPr>
              <a:t>-</a:t>
            </a:r>
            <a:r>
              <a:rPr b="0" lang="en-US" sz="3950" spc="24" strike="noStrike">
                <a:solidFill>
                  <a:srgbClr val="ffffff"/>
                </a:solidFill>
                <a:uFill>
                  <a:solidFill>
                    <a:srgbClr val="ffffff"/>
                  </a:solidFill>
                </a:uFill>
                <a:latin typeface="Calibri Light"/>
              </a:rPr>
              <a:t>160</a:t>
            </a:r>
            <a:endParaRPr b="0" lang="en-US" sz="1800" spc="-1" strike="noStrike">
              <a:solidFill>
                <a:srgbClr val="ffffff"/>
              </a:solidFill>
              <a:uFill>
                <a:solidFill>
                  <a:srgbClr val="ffffff"/>
                </a:solidFill>
              </a:uFill>
              <a:latin typeface="Calibri"/>
            </a:endParaRPr>
          </a:p>
        </p:txBody>
      </p:sp>
      <p:sp>
        <p:nvSpPr>
          <p:cNvPr id="978" name="CustomShape 2"/>
          <p:cNvSpPr/>
          <p:nvPr/>
        </p:nvSpPr>
        <p:spPr>
          <a:xfrm>
            <a:off x="2130480" y="1413000"/>
            <a:ext cx="7768800" cy="2282760"/>
          </a:xfrm>
          <a:prstGeom prst="rect">
            <a:avLst/>
          </a:prstGeom>
          <a:noFill/>
          <a:ln>
            <a:noFill/>
          </a:ln>
        </p:spPr>
        <p:style>
          <a:lnRef idx="0"/>
          <a:fillRef idx="0"/>
          <a:effectRef idx="0"/>
          <a:fontRef idx="minor"/>
        </p:style>
        <p:txBody>
          <a:bodyPr lIns="0" rIns="0" tIns="0" bIns="0"/>
          <a:p>
            <a:pPr marL="1260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由歐洲</a:t>
            </a:r>
            <a:r>
              <a:rPr b="0" lang="en-US" sz="2750" spc="49" strike="noStrike">
                <a:solidFill>
                  <a:srgbClr val="ffffff"/>
                </a:solidFill>
                <a:uFill>
                  <a:solidFill>
                    <a:srgbClr val="ffffff"/>
                  </a:solidFill>
                </a:uFill>
                <a:latin typeface="Arial"/>
              </a:rPr>
              <a:t>RACE</a:t>
            </a:r>
            <a:r>
              <a:rPr b="0" lang="en-US" sz="2750" spc="49" strike="noStrike">
                <a:solidFill>
                  <a:srgbClr val="ffffff"/>
                </a:solidFill>
                <a:uFill>
                  <a:solidFill>
                    <a:srgbClr val="ffffff"/>
                  </a:solidFill>
                </a:uFill>
                <a:latin typeface="DFKai-SB"/>
              </a:rPr>
              <a:t>整合基金評估這項計劃發展出來。</a:t>
            </a:r>
            <a:endParaRPr b="0" lang="en-US" sz="1800" spc="-1" strike="noStrike">
              <a:solidFill>
                <a:srgbClr val="ffffff"/>
              </a:solidFill>
              <a:uFill>
                <a:solidFill>
                  <a:srgbClr val="ffffff"/>
                </a:solidFill>
              </a:uFill>
              <a:latin typeface="Arial"/>
            </a:endParaRPr>
          </a:p>
          <a:p>
            <a:pPr marL="355680" indent="-342720">
              <a:lnSpc>
                <a:spcPct val="102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可以接受任何長度的輸入訊息，輸入訊息會被  </a:t>
            </a:r>
            <a:r>
              <a:rPr b="0" lang="en-US" sz="2750" spc="43" strike="noStrike">
                <a:solidFill>
                  <a:srgbClr val="ffffff"/>
                </a:solidFill>
                <a:uFill>
                  <a:solidFill>
                    <a:srgbClr val="ffffff"/>
                  </a:solidFill>
                </a:uFill>
                <a:latin typeface="DFKai-SB"/>
              </a:rPr>
              <a:t>分成多個</a:t>
            </a:r>
            <a:r>
              <a:rPr b="0" lang="en-US" sz="2750" spc="43" strike="noStrike">
                <a:solidFill>
                  <a:srgbClr val="ffffff"/>
                </a:solidFill>
                <a:uFill>
                  <a:solidFill>
                    <a:srgbClr val="ffffff"/>
                  </a:solidFill>
                </a:uFill>
                <a:latin typeface="Arial"/>
              </a:rPr>
              <a:t>512</a:t>
            </a:r>
            <a:r>
              <a:rPr b="0" lang="en-US" sz="2750" spc="43" strike="noStrike">
                <a:solidFill>
                  <a:srgbClr val="ffffff"/>
                </a:solidFill>
                <a:uFill>
                  <a:solidFill>
                    <a:srgbClr val="ffffff"/>
                  </a:solidFill>
                </a:uFill>
                <a:latin typeface="DFKai-SB"/>
              </a:rPr>
              <a:t>位元的區段來處理。</a:t>
            </a:r>
            <a:endParaRPr b="0" lang="en-US" sz="1800" spc="-1" strike="noStrike">
              <a:solidFill>
                <a:srgbClr val="ffffff"/>
              </a:solidFill>
              <a:uFill>
                <a:solidFill>
                  <a:srgbClr val="ffffff"/>
                </a:solidFill>
              </a:uFill>
              <a:latin typeface="Arial"/>
            </a:endParaRPr>
          </a:p>
          <a:p>
            <a:pPr marL="12600" indent="-34272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38" strike="noStrike">
                <a:solidFill>
                  <a:srgbClr val="ffffff"/>
                </a:solidFill>
                <a:uFill>
                  <a:solidFill>
                    <a:srgbClr val="ffffff"/>
                  </a:solidFill>
                </a:uFill>
                <a:latin typeface="DFKai-SB"/>
              </a:rPr>
              <a:t>產生</a:t>
            </a:r>
            <a:r>
              <a:rPr b="0" lang="en-US" sz="2750" spc="38" strike="noStrike">
                <a:solidFill>
                  <a:srgbClr val="ffffff"/>
                </a:solidFill>
                <a:uFill>
                  <a:solidFill>
                    <a:srgbClr val="ffffff"/>
                  </a:solidFill>
                </a:uFill>
                <a:latin typeface="Arial"/>
              </a:rPr>
              <a:t>160</a:t>
            </a:r>
            <a:r>
              <a:rPr b="0" lang="en-US" sz="2750" spc="38" strike="noStrike">
                <a:solidFill>
                  <a:srgbClr val="ffffff"/>
                </a:solidFill>
                <a:uFill>
                  <a:solidFill>
                    <a:srgbClr val="ffffff"/>
                  </a:solidFill>
                </a:uFill>
                <a:latin typeface="DFKai-SB"/>
              </a:rPr>
              <a:t>位元的雜湊值。</a:t>
            </a:r>
            <a:endParaRPr b="0" lang="en-US" sz="1800" spc="-1" strike="noStrike">
              <a:solidFill>
                <a:srgbClr val="ffffff"/>
              </a:solidFill>
              <a:uFill>
                <a:solidFill>
                  <a:srgbClr val="ffffff"/>
                </a:solidFill>
              </a:uFill>
              <a:latin typeface="Arial"/>
            </a:endParaRPr>
          </a:p>
        </p:txBody>
      </p:sp>
    </p:spTree>
  </p:cSld>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9" name="TextShape 1"/>
          <p:cNvSpPr txBox="1"/>
          <p:nvPr/>
        </p:nvSpPr>
        <p:spPr>
          <a:xfrm>
            <a:off x="2362320" y="455400"/>
            <a:ext cx="10515240" cy="1145160"/>
          </a:xfrm>
          <a:prstGeom prst="rect">
            <a:avLst/>
          </a:prstGeom>
          <a:noFill/>
          <a:ln>
            <a:noFill/>
          </a:ln>
        </p:spPr>
        <p:txBody>
          <a:bodyPr lIns="0" rIns="0" tIns="0" bIns="0" anchor="ctr"/>
          <a:p>
            <a:pPr marL="2289240">
              <a:lnSpc>
                <a:spcPct val="100000"/>
              </a:lnSpc>
            </a:pPr>
            <a:r>
              <a:rPr b="0" lang="en-US" sz="4400" spc="9" strike="noStrike">
                <a:solidFill>
                  <a:srgbClr val="ffffff"/>
                </a:solidFill>
                <a:uFill>
                  <a:solidFill>
                    <a:srgbClr val="ffffff"/>
                  </a:solidFill>
                </a:uFill>
                <a:latin typeface="Microsoft YaHei"/>
              </a:rPr>
              <a:t>雜湊演算法比較</a:t>
            </a:r>
            <a:endParaRPr b="0" lang="en-US" sz="1800" spc="-1" strike="noStrike">
              <a:solidFill>
                <a:srgbClr val="ffffff"/>
              </a:solidFill>
              <a:uFill>
                <a:solidFill>
                  <a:srgbClr val="ffffff"/>
                </a:solidFill>
              </a:uFill>
              <a:latin typeface="Calibri"/>
            </a:endParaRPr>
          </a:p>
        </p:txBody>
      </p:sp>
      <p:graphicFrame>
        <p:nvGraphicFramePr>
          <p:cNvPr id="980" name="Table 2"/>
          <p:cNvGraphicFramePr/>
          <p:nvPr/>
        </p:nvGraphicFramePr>
        <p:xfrm>
          <a:off x="1900080" y="1338120"/>
          <a:ext cx="8229240" cy="4352400"/>
        </p:xfrm>
        <a:graphic>
          <a:graphicData uri="http://schemas.openxmlformats.org/drawingml/2006/table">
            <a:tbl>
              <a:tblPr/>
              <a:tblGrid>
                <a:gridCol w="2057400"/>
                <a:gridCol w="1704960"/>
                <a:gridCol w="1857240"/>
                <a:gridCol w="2609640"/>
              </a:tblGrid>
              <a:tr h="565560">
                <a:tc>
                  <a:tcPr>
                    <a:lnL w="28080">
                      <a:solidFill>
                        <a:srgbClr val="000000"/>
                      </a:solidFill>
                    </a:lnL>
                    <a:lnR w="9360">
                      <a:solidFill>
                        <a:srgbClr val="000000"/>
                      </a:solidFill>
                    </a:lnR>
                    <a:lnT w="28080">
                      <a:solidFill>
                        <a:srgbClr val="000000"/>
                      </a:solidFill>
                    </a:lnT>
                    <a:lnB w="9360">
                      <a:solidFill>
                        <a:srgbClr val="000000"/>
                      </a:solidFill>
                    </a:lnB>
                    <a:solidFill>
                      <a:srgbClr val="ffffff"/>
                    </a:solidFill>
                  </a:tcPr>
                </a:tc>
                <a:tc>
                  <a:txBody>
                    <a:bodyPr lIns="0" rIns="0" tIns="0" bIns="0"/>
                    <a:p>
                      <a:pPr algn="ctr">
                        <a:lnSpc>
                          <a:spcPct val="100000"/>
                        </a:lnSpc>
                      </a:pPr>
                      <a:r>
                        <a:rPr b="1" lang="en-US" sz="2150" spc="29" strike="noStrike">
                          <a:solidFill>
                            <a:srgbClr val="006600"/>
                          </a:solidFill>
                          <a:uFill>
                            <a:solidFill>
                              <a:srgbClr val="ffffff"/>
                            </a:solidFill>
                          </a:uFill>
                          <a:latin typeface="Arial"/>
                        </a:rPr>
                        <a:t>MD5</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28080">
                      <a:solidFill>
                        <a:srgbClr val="000000"/>
                      </a:solidFill>
                    </a:lnT>
                    <a:lnB w="9360">
                      <a:solidFill>
                        <a:srgbClr val="000000"/>
                      </a:solidFill>
                    </a:lnB>
                    <a:solidFill>
                      <a:srgbClr val="ffffff"/>
                    </a:solidFill>
                  </a:tcPr>
                </a:tc>
                <a:tc>
                  <a:txBody>
                    <a:bodyPr lIns="0" rIns="0" tIns="0" bIns="0"/>
                    <a:p>
                      <a:pPr marL="720" algn="ctr">
                        <a:lnSpc>
                          <a:spcPct val="100000"/>
                        </a:lnSpc>
                      </a:pPr>
                      <a:r>
                        <a:rPr b="1" lang="en-US" sz="2150" spc="9" strike="noStrike">
                          <a:solidFill>
                            <a:srgbClr val="006600"/>
                          </a:solidFill>
                          <a:uFill>
                            <a:solidFill>
                              <a:srgbClr val="ffffff"/>
                            </a:solidFill>
                          </a:uFill>
                          <a:latin typeface="Arial"/>
                        </a:rPr>
                        <a:t>SHA-1</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28080">
                      <a:solidFill>
                        <a:srgbClr val="000000"/>
                      </a:solidFill>
                    </a:lnT>
                    <a:lnB w="9360">
                      <a:solidFill>
                        <a:srgbClr val="000000"/>
                      </a:solidFill>
                    </a:lnB>
                    <a:solidFill>
                      <a:srgbClr val="ffffff"/>
                    </a:solidFill>
                  </a:tcPr>
                </a:tc>
                <a:tc>
                  <a:txBody>
                    <a:bodyPr lIns="0" rIns="0" tIns="0" bIns="0"/>
                    <a:p>
                      <a:pPr marL="19080" algn="ctr">
                        <a:lnSpc>
                          <a:spcPct val="100000"/>
                        </a:lnSpc>
                      </a:pPr>
                      <a:r>
                        <a:rPr b="1" lang="en-US" sz="2150" spc="29" strike="noStrike">
                          <a:solidFill>
                            <a:srgbClr val="006600"/>
                          </a:solidFill>
                          <a:uFill>
                            <a:solidFill>
                              <a:srgbClr val="ffffff"/>
                            </a:solidFill>
                          </a:uFill>
                          <a:latin typeface="Arial"/>
                        </a:rPr>
                        <a:t>RIPEMD-160</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28080">
                      <a:solidFill>
                        <a:srgbClr val="000000"/>
                      </a:solidFill>
                    </a:lnT>
                    <a:lnB w="9360">
                      <a:solidFill>
                        <a:srgbClr val="000000"/>
                      </a:solidFill>
                    </a:lnB>
                    <a:solidFill>
                      <a:srgbClr val="ffffff"/>
                    </a:solidFill>
                  </a:tcPr>
                </a:tc>
              </a:tr>
              <a:tr h="592200">
                <a:tc>
                  <a:txBody>
                    <a:bodyPr lIns="0" rIns="0" tIns="0" bIns="0"/>
                    <a:p>
                      <a:pPr marL="80640">
                        <a:lnSpc>
                          <a:spcPct val="100000"/>
                        </a:lnSpc>
                      </a:pPr>
                      <a:r>
                        <a:rPr b="1" lang="en-US" sz="2150" spc="38" strike="noStrike">
                          <a:solidFill>
                            <a:srgbClr val="006600"/>
                          </a:solidFill>
                          <a:uFill>
                            <a:solidFill>
                              <a:srgbClr val="ffffff"/>
                            </a:solidFill>
                          </a:uFill>
                          <a:latin typeface="Microsoft YaHei"/>
                        </a:rPr>
                        <a:t>摘要長度</a:t>
                      </a:r>
                      <a:endParaRPr b="0" lang="en-US" sz="1800" spc="-1" strike="noStrike">
                        <a:solidFill>
                          <a:srgbClr val="ffffff"/>
                        </a:solidFill>
                        <a:uFill>
                          <a:solidFill>
                            <a:srgbClr val="ffffff"/>
                          </a:solidFill>
                        </a:uFill>
                        <a:latin typeface="Arial"/>
                      </a:endParaRPr>
                    </a:p>
                  </a:txBody>
                  <a:tcPr>
                    <a:lnL w="2808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0" rIns="0" tIns="0" bIns="0"/>
                    <a:p>
                      <a:pPr algn="ctr">
                        <a:lnSpc>
                          <a:spcPct val="100000"/>
                        </a:lnSpc>
                      </a:pPr>
                      <a:r>
                        <a:rPr b="1" lang="en-US" sz="2150" spc="38" strike="noStrike">
                          <a:solidFill>
                            <a:srgbClr val="006600"/>
                          </a:solidFill>
                          <a:uFill>
                            <a:solidFill>
                              <a:srgbClr val="ffffff"/>
                            </a:solidFill>
                          </a:uFill>
                          <a:latin typeface="Arial"/>
                        </a:rPr>
                        <a:t>128</a:t>
                      </a:r>
                      <a:r>
                        <a:rPr b="1" lang="en-US" sz="2150" spc="38" strike="noStrike">
                          <a:solidFill>
                            <a:srgbClr val="006600"/>
                          </a:solidFill>
                          <a:uFill>
                            <a:solidFill>
                              <a:srgbClr val="ffffff"/>
                            </a:solidFill>
                          </a:uFill>
                          <a:latin typeface="Microsoft YaHei"/>
                        </a:rPr>
                        <a:t>位元</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0" rIns="0" tIns="0" bIns="0"/>
                    <a:p>
                      <a:pPr algn="ctr">
                        <a:lnSpc>
                          <a:spcPct val="100000"/>
                        </a:lnSpc>
                      </a:pPr>
                      <a:r>
                        <a:rPr b="1" lang="en-US" sz="2150" spc="38" strike="noStrike">
                          <a:solidFill>
                            <a:srgbClr val="006600"/>
                          </a:solidFill>
                          <a:uFill>
                            <a:solidFill>
                              <a:srgbClr val="ffffff"/>
                            </a:solidFill>
                          </a:uFill>
                          <a:latin typeface="Arial"/>
                        </a:rPr>
                        <a:t>160</a:t>
                      </a:r>
                      <a:r>
                        <a:rPr b="1" lang="en-US" sz="2150" spc="38" strike="noStrike">
                          <a:solidFill>
                            <a:srgbClr val="006600"/>
                          </a:solidFill>
                          <a:uFill>
                            <a:solidFill>
                              <a:srgbClr val="ffffff"/>
                            </a:solidFill>
                          </a:uFill>
                          <a:latin typeface="Microsoft YaHei"/>
                        </a:rPr>
                        <a:t>位元</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0" rIns="0" tIns="0" bIns="0"/>
                    <a:p>
                      <a:pPr marL="9360" algn="ctr">
                        <a:lnSpc>
                          <a:spcPct val="100000"/>
                        </a:lnSpc>
                      </a:pPr>
                      <a:r>
                        <a:rPr b="1" lang="en-US" sz="2150" spc="38" strike="noStrike">
                          <a:solidFill>
                            <a:srgbClr val="006600"/>
                          </a:solidFill>
                          <a:uFill>
                            <a:solidFill>
                              <a:srgbClr val="ffffff"/>
                            </a:solidFill>
                          </a:uFill>
                          <a:latin typeface="Arial"/>
                        </a:rPr>
                        <a:t>160</a:t>
                      </a:r>
                      <a:r>
                        <a:rPr b="1" lang="en-US" sz="2150" spc="38" strike="noStrike">
                          <a:solidFill>
                            <a:srgbClr val="006600"/>
                          </a:solidFill>
                          <a:uFill>
                            <a:solidFill>
                              <a:srgbClr val="ffffff"/>
                            </a:solidFill>
                          </a:uFill>
                          <a:latin typeface="Microsoft YaHei"/>
                        </a:rPr>
                        <a:t>位元</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9360">
                      <a:solidFill>
                        <a:srgbClr val="000000"/>
                      </a:solidFill>
                    </a:lnT>
                    <a:lnB w="9360">
                      <a:solidFill>
                        <a:srgbClr val="000000"/>
                      </a:solidFill>
                    </a:lnB>
                    <a:solidFill>
                      <a:srgbClr val="ffffff"/>
                    </a:solidFill>
                  </a:tcPr>
                </a:tc>
              </a:tr>
              <a:tr h="601200">
                <a:tc>
                  <a:txBody>
                    <a:bodyPr lIns="0" rIns="0" tIns="0" bIns="0"/>
                    <a:p>
                      <a:pPr marL="80640">
                        <a:lnSpc>
                          <a:spcPct val="100000"/>
                        </a:lnSpc>
                      </a:pPr>
                      <a:r>
                        <a:rPr b="1" lang="en-US" sz="2150" spc="49" strike="noStrike">
                          <a:solidFill>
                            <a:srgbClr val="006600"/>
                          </a:solidFill>
                          <a:uFill>
                            <a:solidFill>
                              <a:srgbClr val="ffffff"/>
                            </a:solidFill>
                          </a:uFill>
                          <a:latin typeface="Microsoft YaHei"/>
                        </a:rPr>
                        <a:t>處理基本單位</a:t>
                      </a:r>
                      <a:endParaRPr b="0" lang="en-US" sz="1800" spc="-1" strike="noStrike">
                        <a:solidFill>
                          <a:srgbClr val="ffffff"/>
                        </a:solidFill>
                        <a:uFill>
                          <a:solidFill>
                            <a:srgbClr val="ffffff"/>
                          </a:solidFill>
                        </a:uFill>
                        <a:latin typeface="Arial"/>
                      </a:endParaRPr>
                    </a:p>
                  </a:txBody>
                  <a:tcPr>
                    <a:lnL w="2808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0" rIns="0" tIns="0" bIns="0"/>
                    <a:p>
                      <a:pPr algn="ctr">
                        <a:lnSpc>
                          <a:spcPct val="100000"/>
                        </a:lnSpc>
                      </a:pPr>
                      <a:r>
                        <a:rPr b="1" lang="en-US" sz="2150" spc="38" strike="noStrike">
                          <a:solidFill>
                            <a:srgbClr val="006600"/>
                          </a:solidFill>
                          <a:uFill>
                            <a:solidFill>
                              <a:srgbClr val="ffffff"/>
                            </a:solidFill>
                          </a:uFill>
                          <a:latin typeface="Arial"/>
                        </a:rPr>
                        <a:t>512</a:t>
                      </a:r>
                      <a:r>
                        <a:rPr b="1" lang="en-US" sz="2150" spc="38" strike="noStrike">
                          <a:solidFill>
                            <a:srgbClr val="006600"/>
                          </a:solidFill>
                          <a:uFill>
                            <a:solidFill>
                              <a:srgbClr val="ffffff"/>
                            </a:solidFill>
                          </a:uFill>
                          <a:latin typeface="Microsoft YaHei"/>
                        </a:rPr>
                        <a:t>位元</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0" rIns="0" tIns="0" bIns="0"/>
                    <a:p>
                      <a:pPr algn="ctr">
                        <a:lnSpc>
                          <a:spcPct val="100000"/>
                        </a:lnSpc>
                      </a:pPr>
                      <a:r>
                        <a:rPr b="1" lang="en-US" sz="2150" spc="38" strike="noStrike">
                          <a:solidFill>
                            <a:srgbClr val="006600"/>
                          </a:solidFill>
                          <a:uFill>
                            <a:solidFill>
                              <a:srgbClr val="ffffff"/>
                            </a:solidFill>
                          </a:uFill>
                          <a:latin typeface="Arial"/>
                        </a:rPr>
                        <a:t>512</a:t>
                      </a:r>
                      <a:r>
                        <a:rPr b="1" lang="en-US" sz="2150" spc="38" strike="noStrike">
                          <a:solidFill>
                            <a:srgbClr val="006600"/>
                          </a:solidFill>
                          <a:uFill>
                            <a:solidFill>
                              <a:srgbClr val="ffffff"/>
                            </a:solidFill>
                          </a:uFill>
                          <a:latin typeface="Microsoft YaHei"/>
                        </a:rPr>
                        <a:t>位元</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0" rIns="0" tIns="0" bIns="0"/>
                    <a:p>
                      <a:pPr marL="9360" algn="ctr">
                        <a:lnSpc>
                          <a:spcPct val="100000"/>
                        </a:lnSpc>
                      </a:pPr>
                      <a:r>
                        <a:rPr b="1" lang="en-US" sz="2150" spc="38" strike="noStrike">
                          <a:solidFill>
                            <a:srgbClr val="006600"/>
                          </a:solidFill>
                          <a:uFill>
                            <a:solidFill>
                              <a:srgbClr val="ffffff"/>
                            </a:solidFill>
                          </a:uFill>
                          <a:latin typeface="Arial"/>
                        </a:rPr>
                        <a:t>512</a:t>
                      </a:r>
                      <a:r>
                        <a:rPr b="1" lang="en-US" sz="2150" spc="38" strike="noStrike">
                          <a:solidFill>
                            <a:srgbClr val="006600"/>
                          </a:solidFill>
                          <a:uFill>
                            <a:solidFill>
                              <a:srgbClr val="ffffff"/>
                            </a:solidFill>
                          </a:uFill>
                          <a:latin typeface="Microsoft YaHei"/>
                        </a:rPr>
                        <a:t>位元</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9360">
                      <a:solidFill>
                        <a:srgbClr val="000000"/>
                      </a:solidFill>
                    </a:lnT>
                    <a:lnB w="9360">
                      <a:solidFill>
                        <a:srgbClr val="000000"/>
                      </a:solidFill>
                    </a:lnB>
                    <a:solidFill>
                      <a:srgbClr val="ffffff"/>
                    </a:solidFill>
                  </a:tcPr>
                </a:tc>
              </a:tr>
              <a:tr h="407520">
                <a:tc>
                  <a:txBody>
                    <a:bodyPr lIns="0" rIns="0" tIns="0" bIns="0"/>
                    <a:p>
                      <a:pPr marL="80640">
                        <a:lnSpc>
                          <a:spcPct val="100000"/>
                        </a:lnSpc>
                      </a:pPr>
                      <a:r>
                        <a:rPr b="1" lang="en-US" sz="2150" spc="38" strike="noStrike">
                          <a:solidFill>
                            <a:srgbClr val="006600"/>
                          </a:solidFill>
                          <a:uFill>
                            <a:solidFill>
                              <a:srgbClr val="ffffff"/>
                            </a:solidFill>
                          </a:uFill>
                          <a:latin typeface="Microsoft YaHei"/>
                        </a:rPr>
                        <a:t>步驟數目</a:t>
                      </a:r>
                      <a:endParaRPr b="0" lang="en-US" sz="1800" spc="-1" strike="noStrike">
                        <a:solidFill>
                          <a:srgbClr val="ffffff"/>
                        </a:solidFill>
                        <a:uFill>
                          <a:solidFill>
                            <a:srgbClr val="ffffff"/>
                          </a:solidFill>
                        </a:uFill>
                        <a:latin typeface="Arial"/>
                      </a:endParaRPr>
                    </a:p>
                  </a:txBody>
                  <a:tcPr>
                    <a:lnL w="28080">
                      <a:solidFill>
                        <a:srgbClr val="000000"/>
                      </a:solidFill>
                    </a:lnL>
                    <a:lnR w="9360">
                      <a:solidFill>
                        <a:srgbClr val="000000"/>
                      </a:solidFill>
                    </a:lnR>
                    <a:lnT w="9360">
                      <a:solidFill>
                        <a:srgbClr val="000000"/>
                      </a:solidFill>
                    </a:lnT>
                    <a:solidFill>
                      <a:srgbClr val="ffffff"/>
                    </a:solidFill>
                  </a:tcPr>
                </a:tc>
                <a:tc>
                  <a:txBody>
                    <a:bodyPr lIns="0" rIns="0" tIns="0" bIns="0"/>
                    <a:p>
                      <a:pPr algn="ctr">
                        <a:lnSpc>
                          <a:spcPct val="100000"/>
                        </a:lnSpc>
                      </a:pPr>
                      <a:r>
                        <a:rPr b="1" lang="en-US" sz="2150" spc="-1" strike="noStrike">
                          <a:solidFill>
                            <a:srgbClr val="006600"/>
                          </a:solidFill>
                          <a:uFill>
                            <a:solidFill>
                              <a:srgbClr val="ffffff"/>
                            </a:solidFill>
                          </a:uFill>
                          <a:latin typeface="Arial"/>
                        </a:rPr>
                        <a:t>64</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solidFill>
                      <a:srgbClr val="ffffff"/>
                    </a:solidFill>
                  </a:tcPr>
                </a:tc>
                <a:tc>
                  <a:txBody>
                    <a:bodyPr lIns="0" rIns="0" tIns="0" bIns="0"/>
                    <a:p>
                      <a:pPr marL="9360" algn="ctr">
                        <a:lnSpc>
                          <a:spcPct val="100000"/>
                        </a:lnSpc>
                      </a:pPr>
                      <a:r>
                        <a:rPr b="1" lang="en-US" sz="2150" spc="-1" strike="noStrike">
                          <a:solidFill>
                            <a:srgbClr val="006600"/>
                          </a:solidFill>
                          <a:uFill>
                            <a:solidFill>
                              <a:srgbClr val="ffffff"/>
                            </a:solidFill>
                          </a:uFill>
                          <a:latin typeface="Arial"/>
                        </a:rPr>
                        <a:t>80</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solidFill>
                      <a:srgbClr val="ffffff"/>
                    </a:solidFill>
                  </a:tcPr>
                </a:tc>
                <a:tc>
                  <a:txBody>
                    <a:bodyPr lIns="0" rIns="0" tIns="0" bIns="0"/>
                    <a:p>
                      <a:pPr marL="9360" algn="ctr">
                        <a:lnSpc>
                          <a:spcPct val="100000"/>
                        </a:lnSpc>
                      </a:pPr>
                      <a:r>
                        <a:rPr b="1" lang="en-US" sz="2150" spc="-1" strike="noStrike">
                          <a:solidFill>
                            <a:srgbClr val="006600"/>
                          </a:solidFill>
                          <a:uFill>
                            <a:solidFill>
                              <a:srgbClr val="ffffff"/>
                            </a:solidFill>
                          </a:uFill>
                          <a:latin typeface="Arial"/>
                        </a:rPr>
                        <a:t>160</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9360">
                      <a:solidFill>
                        <a:srgbClr val="000000"/>
                      </a:solidFill>
                    </a:lnT>
                    <a:solidFill>
                      <a:srgbClr val="ffffff"/>
                    </a:solidFill>
                  </a:tcPr>
                </a:tc>
              </a:tr>
              <a:tr h="654840">
                <a:tc>
                  <a:tcPr>
                    <a:lnL w="28080">
                      <a:solidFill>
                        <a:srgbClr val="000000"/>
                      </a:solidFill>
                    </a:lnL>
                    <a:lnR w="9360">
                      <a:solidFill>
                        <a:srgbClr val="000000"/>
                      </a:solidFill>
                    </a:lnR>
                    <a:solidFill>
                      <a:srgbClr val="ffffff"/>
                    </a:solidFill>
                  </a:tcPr>
                </a:tc>
                <a:tc>
                  <a:txBody>
                    <a:bodyPr lIns="0" rIns="0" tIns="0" bIns="0"/>
                    <a:p>
                      <a:pPr algn="ctr">
                        <a:lnSpc>
                          <a:spcPct val="100000"/>
                        </a:lnSpc>
                      </a:pPr>
                      <a:r>
                        <a:rPr b="1" lang="en-US" sz="2150" spc="32" strike="noStrike">
                          <a:solidFill>
                            <a:srgbClr val="006600"/>
                          </a:solidFill>
                          <a:uFill>
                            <a:solidFill>
                              <a:srgbClr val="ffffff"/>
                            </a:solidFill>
                          </a:uFill>
                          <a:latin typeface="Arial"/>
                        </a:rPr>
                        <a:t>(4</a:t>
                      </a:r>
                      <a:r>
                        <a:rPr b="1" lang="en-US" sz="2150" spc="32" strike="noStrike">
                          <a:solidFill>
                            <a:srgbClr val="006600"/>
                          </a:solidFill>
                          <a:uFill>
                            <a:solidFill>
                              <a:srgbClr val="ffffff"/>
                            </a:solidFill>
                          </a:uFill>
                          <a:latin typeface="Microsoft YaHei"/>
                        </a:rPr>
                        <a:t>個</a:t>
                      </a:r>
                      <a:r>
                        <a:rPr b="1" lang="en-US" sz="2150" spc="32" strike="noStrike">
                          <a:solidFill>
                            <a:srgbClr val="006600"/>
                          </a:solidFill>
                          <a:uFill>
                            <a:solidFill>
                              <a:srgbClr val="ffffff"/>
                            </a:solidFill>
                          </a:uFill>
                          <a:latin typeface="Arial"/>
                        </a:rPr>
                        <a:t>16</a:t>
                      </a:r>
                      <a:r>
                        <a:rPr b="1" lang="en-US" sz="2150" spc="32" strike="noStrike">
                          <a:solidFill>
                            <a:srgbClr val="006600"/>
                          </a:solidFill>
                          <a:uFill>
                            <a:solidFill>
                              <a:srgbClr val="ffffff"/>
                            </a:solidFill>
                          </a:uFill>
                          <a:latin typeface="Microsoft YaHei"/>
                        </a:rPr>
                        <a:t>個步</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solidFill>
                      <a:srgbClr val="ffffff"/>
                    </a:solidFill>
                  </a:tcPr>
                </a:tc>
                <a:tc>
                  <a:txBody>
                    <a:bodyPr lIns="0" rIns="0" tIns="0" bIns="0"/>
                    <a:p>
                      <a:pPr algn="ctr">
                        <a:lnSpc>
                          <a:spcPct val="100000"/>
                        </a:lnSpc>
                      </a:pPr>
                      <a:r>
                        <a:rPr b="1" lang="en-US" sz="2150" spc="32" strike="noStrike">
                          <a:solidFill>
                            <a:srgbClr val="006600"/>
                          </a:solidFill>
                          <a:uFill>
                            <a:solidFill>
                              <a:srgbClr val="ffffff"/>
                            </a:solidFill>
                          </a:uFill>
                          <a:latin typeface="Arial"/>
                        </a:rPr>
                        <a:t>(4</a:t>
                      </a:r>
                      <a:r>
                        <a:rPr b="1" lang="en-US" sz="2150" spc="32" strike="noStrike">
                          <a:solidFill>
                            <a:srgbClr val="006600"/>
                          </a:solidFill>
                          <a:uFill>
                            <a:solidFill>
                              <a:srgbClr val="ffffff"/>
                            </a:solidFill>
                          </a:uFill>
                          <a:latin typeface="Microsoft YaHei"/>
                        </a:rPr>
                        <a:t>個</a:t>
                      </a:r>
                      <a:r>
                        <a:rPr b="1" lang="en-US" sz="2150" spc="32" strike="noStrike">
                          <a:solidFill>
                            <a:srgbClr val="006600"/>
                          </a:solidFill>
                          <a:uFill>
                            <a:solidFill>
                              <a:srgbClr val="ffffff"/>
                            </a:solidFill>
                          </a:uFill>
                          <a:latin typeface="Arial"/>
                        </a:rPr>
                        <a:t>20</a:t>
                      </a:r>
                      <a:r>
                        <a:rPr b="1" lang="en-US" sz="2150" spc="32" strike="noStrike">
                          <a:solidFill>
                            <a:srgbClr val="006600"/>
                          </a:solidFill>
                          <a:uFill>
                            <a:solidFill>
                              <a:srgbClr val="ffffff"/>
                            </a:solidFill>
                          </a:uFill>
                          <a:latin typeface="Microsoft YaHei"/>
                        </a:rPr>
                        <a:t>個步</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solidFill>
                      <a:srgbClr val="ffffff"/>
                    </a:solidFill>
                  </a:tcPr>
                </a:tc>
                <a:tc>
                  <a:txBody>
                    <a:bodyPr lIns="0" rIns="0" tIns="0" bIns="0"/>
                    <a:p>
                      <a:pPr marL="9360" algn="ctr">
                        <a:lnSpc>
                          <a:spcPct val="100000"/>
                        </a:lnSpc>
                      </a:pPr>
                      <a:r>
                        <a:rPr b="1" lang="en-US" sz="2150" spc="29" strike="noStrike">
                          <a:solidFill>
                            <a:srgbClr val="006600"/>
                          </a:solidFill>
                          <a:uFill>
                            <a:solidFill>
                              <a:srgbClr val="ffffff"/>
                            </a:solidFill>
                          </a:uFill>
                          <a:latin typeface="Arial"/>
                        </a:rPr>
                        <a:t>(2</a:t>
                      </a:r>
                      <a:r>
                        <a:rPr b="1" lang="en-US" sz="2150" spc="29" strike="noStrike">
                          <a:solidFill>
                            <a:srgbClr val="006600"/>
                          </a:solidFill>
                          <a:uFill>
                            <a:solidFill>
                              <a:srgbClr val="ffffff"/>
                            </a:solidFill>
                          </a:uFill>
                          <a:latin typeface="Microsoft YaHei"/>
                        </a:rPr>
                        <a:t>組平行的</a:t>
                      </a:r>
                      <a:r>
                        <a:rPr b="1" lang="en-US" sz="2150" spc="29" strike="noStrike">
                          <a:solidFill>
                            <a:srgbClr val="006600"/>
                          </a:solidFill>
                          <a:uFill>
                            <a:solidFill>
                              <a:srgbClr val="ffffff"/>
                            </a:solidFill>
                          </a:uFill>
                          <a:latin typeface="Arial"/>
                        </a:rPr>
                        <a:t>5</a:t>
                      </a:r>
                      <a:r>
                        <a:rPr b="1" lang="en-US" sz="2150" spc="29" strike="noStrike">
                          <a:solidFill>
                            <a:srgbClr val="006600"/>
                          </a:solidFill>
                          <a:uFill>
                            <a:solidFill>
                              <a:srgbClr val="ffffff"/>
                            </a:solidFill>
                          </a:uFill>
                          <a:latin typeface="Microsoft YaHei"/>
                        </a:rPr>
                        <a:t>個</a:t>
                      </a:r>
                      <a:r>
                        <a:rPr b="1" lang="en-US" sz="2150" spc="29" strike="noStrike">
                          <a:solidFill>
                            <a:srgbClr val="006600"/>
                          </a:solidFill>
                          <a:uFill>
                            <a:solidFill>
                              <a:srgbClr val="ffffff"/>
                            </a:solidFill>
                          </a:uFill>
                          <a:latin typeface="Arial"/>
                        </a:rPr>
                        <a:t>16</a:t>
                      </a:r>
                      <a:r>
                        <a:rPr b="1" lang="en-US" sz="2150" spc="29" strike="noStrike">
                          <a:solidFill>
                            <a:srgbClr val="006600"/>
                          </a:solidFill>
                          <a:uFill>
                            <a:solidFill>
                              <a:srgbClr val="ffffff"/>
                            </a:solidFill>
                          </a:uFill>
                          <a:latin typeface="Microsoft YaHei"/>
                        </a:rPr>
                        <a:t>個</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solidFill>
                      <a:srgbClr val="ffffff"/>
                    </a:solidFill>
                  </a:tcPr>
                </a:tc>
              </a:tr>
              <a:tr h="330120">
                <a:tc>
                  <a:tcPr>
                    <a:lnL w="28080">
                      <a:solidFill>
                        <a:srgbClr val="000000"/>
                      </a:solidFill>
                    </a:lnL>
                    <a:lnR w="9360">
                      <a:solidFill>
                        <a:srgbClr val="000000"/>
                      </a:solidFill>
                    </a:lnR>
                    <a:lnB w="9360">
                      <a:solidFill>
                        <a:srgbClr val="000000"/>
                      </a:solidFill>
                    </a:lnB>
                    <a:solidFill>
                      <a:srgbClr val="ffffff"/>
                    </a:solidFill>
                  </a:tcPr>
                </a:tc>
                <a:tc>
                  <a:txBody>
                    <a:bodyPr lIns="0" rIns="0" tIns="0" bIns="0"/>
                    <a:p>
                      <a:pPr algn="ctr">
                        <a:lnSpc>
                          <a:spcPts val="848"/>
                        </a:lnSpc>
                      </a:pPr>
                      <a:r>
                        <a:rPr b="1" lang="en-US" sz="2150" spc="43" strike="noStrike">
                          <a:solidFill>
                            <a:srgbClr val="006600"/>
                          </a:solidFill>
                          <a:uFill>
                            <a:solidFill>
                              <a:srgbClr val="ffffff"/>
                            </a:solidFill>
                          </a:uFill>
                          <a:latin typeface="Microsoft YaHei"/>
                        </a:rPr>
                        <a:t>驟的回合</a:t>
                      </a:r>
                      <a:r>
                        <a:rPr b="1" lang="en-US" sz="2150" spc="43" strike="noStrike">
                          <a:solidFill>
                            <a:srgbClr val="006600"/>
                          </a:solidFill>
                          <a:uFill>
                            <a:solidFill>
                              <a:srgbClr val="ffffff"/>
                            </a:solidFill>
                          </a:uFill>
                          <a:latin typeface="Arial"/>
                        </a:rPr>
                        <a:t>)</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B w="9360">
                      <a:solidFill>
                        <a:srgbClr val="000000"/>
                      </a:solidFill>
                    </a:lnB>
                    <a:solidFill>
                      <a:srgbClr val="ffffff"/>
                    </a:solidFill>
                  </a:tcPr>
                </a:tc>
                <a:tc>
                  <a:txBody>
                    <a:bodyPr lIns="0" rIns="0" tIns="0" bIns="0"/>
                    <a:p>
                      <a:pPr marL="5760" algn="ctr">
                        <a:lnSpc>
                          <a:spcPts val="848"/>
                        </a:lnSpc>
                      </a:pPr>
                      <a:r>
                        <a:rPr b="1" lang="en-US" sz="2150" spc="43" strike="noStrike">
                          <a:solidFill>
                            <a:srgbClr val="006600"/>
                          </a:solidFill>
                          <a:uFill>
                            <a:solidFill>
                              <a:srgbClr val="ffffff"/>
                            </a:solidFill>
                          </a:uFill>
                          <a:latin typeface="Microsoft YaHei"/>
                        </a:rPr>
                        <a:t>驟的回合</a:t>
                      </a:r>
                      <a:r>
                        <a:rPr b="1" lang="en-US" sz="2150" spc="43" strike="noStrike">
                          <a:solidFill>
                            <a:srgbClr val="006600"/>
                          </a:solidFill>
                          <a:uFill>
                            <a:solidFill>
                              <a:srgbClr val="ffffff"/>
                            </a:solidFill>
                          </a:uFill>
                          <a:latin typeface="Arial"/>
                        </a:rPr>
                        <a:t>)</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B w="9360">
                      <a:solidFill>
                        <a:srgbClr val="000000"/>
                      </a:solidFill>
                    </a:lnB>
                    <a:solidFill>
                      <a:srgbClr val="ffffff"/>
                    </a:solidFill>
                  </a:tcPr>
                </a:tc>
                <a:tc>
                  <a:txBody>
                    <a:bodyPr lIns="0" rIns="0" tIns="0" bIns="0"/>
                    <a:p>
                      <a:pPr marL="24840" algn="ctr">
                        <a:lnSpc>
                          <a:spcPts val="848"/>
                        </a:lnSpc>
                      </a:pPr>
                      <a:r>
                        <a:rPr b="1" lang="en-US" sz="2150" spc="52" strike="noStrike">
                          <a:solidFill>
                            <a:srgbClr val="006600"/>
                          </a:solidFill>
                          <a:uFill>
                            <a:solidFill>
                              <a:srgbClr val="ffffff"/>
                            </a:solidFill>
                          </a:uFill>
                          <a:latin typeface="Microsoft YaHei"/>
                        </a:rPr>
                        <a:t>步驟的回合</a:t>
                      </a:r>
                      <a:r>
                        <a:rPr b="1" lang="en-US" sz="2150" spc="52" strike="noStrike">
                          <a:solidFill>
                            <a:srgbClr val="006600"/>
                          </a:solidFill>
                          <a:uFill>
                            <a:solidFill>
                              <a:srgbClr val="ffffff"/>
                            </a:solidFill>
                          </a:uFill>
                          <a:latin typeface="Arial"/>
                        </a:rPr>
                        <a:t>)</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B w="9360">
                      <a:solidFill>
                        <a:srgbClr val="000000"/>
                      </a:solidFill>
                    </a:lnB>
                    <a:solidFill>
                      <a:srgbClr val="ffffff"/>
                    </a:solidFill>
                  </a:tcPr>
                </a:tc>
              </a:tr>
              <a:tr h="601200">
                <a:tc>
                  <a:txBody>
                    <a:bodyPr lIns="0" rIns="0" tIns="0" bIns="0"/>
                    <a:p>
                      <a:pPr marL="80640">
                        <a:lnSpc>
                          <a:spcPct val="100000"/>
                        </a:lnSpc>
                      </a:pPr>
                      <a:r>
                        <a:rPr b="1" lang="en-US" sz="2150" spc="38" strike="noStrike">
                          <a:solidFill>
                            <a:srgbClr val="006600"/>
                          </a:solidFill>
                          <a:uFill>
                            <a:solidFill>
                              <a:srgbClr val="ffffff"/>
                            </a:solidFill>
                          </a:uFill>
                          <a:latin typeface="Microsoft YaHei"/>
                        </a:rPr>
                        <a:t>訊息長度</a:t>
                      </a:r>
                      <a:endParaRPr b="0" lang="en-US" sz="1800" spc="-1" strike="noStrike">
                        <a:solidFill>
                          <a:srgbClr val="ffffff"/>
                        </a:solidFill>
                        <a:uFill>
                          <a:solidFill>
                            <a:srgbClr val="ffffff"/>
                          </a:solidFill>
                        </a:uFill>
                        <a:latin typeface="Arial"/>
                      </a:endParaRPr>
                    </a:p>
                  </a:txBody>
                  <a:tcPr>
                    <a:lnL w="28080">
                      <a:solidFill>
                        <a:srgbClr val="000000"/>
                      </a:solidFill>
                    </a:lnL>
                    <a:lnR w="9360">
                      <a:solidFill>
                        <a:srgbClr val="000000"/>
                      </a:solidFill>
                    </a:lnR>
                    <a:lnT w="9360">
                      <a:solidFill>
                        <a:srgbClr val="000000"/>
                      </a:solidFill>
                    </a:lnT>
                    <a:lnB w="28080">
                      <a:solidFill>
                        <a:srgbClr val="000000"/>
                      </a:solidFill>
                    </a:lnB>
                    <a:solidFill>
                      <a:srgbClr val="ffffff"/>
                    </a:solidFill>
                  </a:tcPr>
                </a:tc>
                <a:tc>
                  <a:txBody>
                    <a:bodyPr lIns="0" rIns="0" tIns="0" bIns="0"/>
                    <a:p>
                      <a:pPr algn="ctr">
                        <a:lnSpc>
                          <a:spcPct val="100000"/>
                        </a:lnSpc>
                      </a:pPr>
                      <a:r>
                        <a:rPr b="1" lang="en-US" sz="2150" spc="-1" strike="noStrike">
                          <a:solidFill>
                            <a:srgbClr val="006600"/>
                          </a:solidFill>
                          <a:uFill>
                            <a:solidFill>
                              <a:srgbClr val="ffffff"/>
                            </a:solidFill>
                          </a:uFill>
                          <a:latin typeface="Arial"/>
                        </a:rPr>
                        <a:t>8</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28080">
                      <a:solidFill>
                        <a:srgbClr val="000000"/>
                      </a:solidFill>
                    </a:lnB>
                    <a:solidFill>
                      <a:srgbClr val="ffffff"/>
                    </a:solidFill>
                  </a:tcPr>
                </a:tc>
                <a:tc>
                  <a:txBody>
                    <a:bodyPr lIns="0" rIns="0" tIns="0" bIns="0"/>
                    <a:p>
                      <a:pPr algn="ctr">
                        <a:lnSpc>
                          <a:spcPct val="100000"/>
                        </a:lnSpc>
                      </a:pPr>
                      <a:r>
                        <a:rPr b="1" lang="en-US" sz="2150" spc="-4" strike="noStrike">
                          <a:solidFill>
                            <a:srgbClr val="006600"/>
                          </a:solidFill>
                          <a:uFill>
                            <a:solidFill>
                              <a:srgbClr val="ffffff"/>
                            </a:solidFill>
                          </a:uFill>
                          <a:latin typeface="Arial"/>
                        </a:rPr>
                        <a:t>2</a:t>
                      </a:r>
                      <a:r>
                        <a:rPr b="1" lang="en-US" sz="2250" spc="-4" strike="noStrike" baseline="24000">
                          <a:solidFill>
                            <a:srgbClr val="006600"/>
                          </a:solidFill>
                          <a:uFill>
                            <a:solidFill>
                              <a:srgbClr val="ffffff"/>
                            </a:solidFill>
                          </a:uFill>
                          <a:latin typeface="Arial"/>
                        </a:rPr>
                        <a:t>64 </a:t>
                      </a:r>
                      <a:r>
                        <a:rPr b="1" lang="en-US" sz="2150" spc="18" strike="noStrike">
                          <a:solidFill>
                            <a:srgbClr val="006600"/>
                          </a:solidFill>
                          <a:uFill>
                            <a:solidFill>
                              <a:srgbClr val="ffffff"/>
                            </a:solidFill>
                          </a:uFill>
                          <a:latin typeface="Arial"/>
                        </a:rPr>
                        <a:t>-1</a:t>
                      </a:r>
                      <a:r>
                        <a:rPr b="1" lang="en-US" sz="2150" spc="77" strike="noStrike">
                          <a:solidFill>
                            <a:srgbClr val="006600"/>
                          </a:solidFill>
                          <a:uFill>
                            <a:solidFill>
                              <a:srgbClr val="ffffff"/>
                            </a:solidFill>
                          </a:uFill>
                          <a:latin typeface="Arial"/>
                        </a:rPr>
                        <a:t> </a:t>
                      </a:r>
                      <a:r>
                        <a:rPr b="1" lang="en-US" sz="2150" spc="97" strike="noStrike">
                          <a:solidFill>
                            <a:srgbClr val="006600"/>
                          </a:solidFill>
                          <a:uFill>
                            <a:solidFill>
                              <a:srgbClr val="ffffff"/>
                            </a:solidFill>
                          </a:uFill>
                          <a:latin typeface="Microsoft YaHei"/>
                        </a:rPr>
                        <a:t>位元</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9360">
                      <a:solidFill>
                        <a:srgbClr val="000000"/>
                      </a:solidFill>
                    </a:lnT>
                    <a:lnB w="28080">
                      <a:solidFill>
                        <a:srgbClr val="000000"/>
                      </a:solidFill>
                    </a:lnB>
                    <a:solidFill>
                      <a:srgbClr val="ffffff"/>
                    </a:solidFill>
                  </a:tcPr>
                </a:tc>
                <a:tc>
                  <a:txBody>
                    <a:bodyPr lIns="0" rIns="0" tIns="0" bIns="0"/>
                    <a:p>
                      <a:pPr algn="ctr">
                        <a:lnSpc>
                          <a:spcPct val="100000"/>
                        </a:lnSpc>
                      </a:pPr>
                      <a:r>
                        <a:rPr b="1" lang="en-US" sz="2150" spc="-1" strike="noStrike">
                          <a:solidFill>
                            <a:srgbClr val="006600"/>
                          </a:solidFill>
                          <a:uFill>
                            <a:solidFill>
                              <a:srgbClr val="ffffff"/>
                            </a:solidFill>
                          </a:uFill>
                          <a:latin typeface="Microsoft YaHei"/>
                        </a:rPr>
                        <a:t>∞</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9360">
                      <a:solidFill>
                        <a:srgbClr val="000000"/>
                      </a:solidFill>
                    </a:lnT>
                    <a:lnB w="28080">
                      <a:solidFill>
                        <a:srgbClr val="000000"/>
                      </a:solidFill>
                    </a:lnB>
                    <a:solidFill>
                      <a:srgbClr val="ffffff"/>
                    </a:solidFill>
                  </a:tcPr>
                </a:tc>
              </a:tr>
              <a:tr h="599760">
                <a:tc>
                  <a:txBody>
                    <a:bodyPr lIns="0" rIns="0" tIns="0" bIns="0"/>
                    <a:p>
                      <a:pPr marL="80640">
                        <a:lnSpc>
                          <a:spcPct val="100000"/>
                        </a:lnSpc>
                      </a:pPr>
                      <a:r>
                        <a:rPr b="1" lang="en-US" sz="2150" spc="58" strike="noStrike">
                          <a:solidFill>
                            <a:srgbClr val="006600"/>
                          </a:solidFill>
                          <a:uFill>
                            <a:solidFill>
                              <a:srgbClr val="ffffff"/>
                            </a:solidFill>
                          </a:uFill>
                          <a:latin typeface="Microsoft YaHei"/>
                        </a:rPr>
                        <a:t>相對效能</a:t>
                      </a:r>
                      <a:r>
                        <a:rPr b="1" lang="en-US" sz="2150" spc="58" strike="noStrike">
                          <a:solidFill>
                            <a:srgbClr val="006600"/>
                          </a:solidFill>
                          <a:uFill>
                            <a:solidFill>
                              <a:srgbClr val="ffffff"/>
                            </a:solidFill>
                          </a:uFill>
                          <a:latin typeface="Arial"/>
                        </a:rPr>
                        <a:t>*</a:t>
                      </a:r>
                      <a:endParaRPr b="0" lang="en-US" sz="1800" spc="-1" strike="noStrike">
                        <a:solidFill>
                          <a:srgbClr val="ffffff"/>
                        </a:solidFill>
                        <a:uFill>
                          <a:solidFill>
                            <a:srgbClr val="ffffff"/>
                          </a:solidFill>
                        </a:uFill>
                        <a:latin typeface="Arial"/>
                      </a:endParaRPr>
                    </a:p>
                  </a:txBody>
                  <a:tcPr>
                    <a:lnL w="28080">
                      <a:solidFill>
                        <a:srgbClr val="000000"/>
                      </a:solidFill>
                    </a:lnL>
                    <a:lnR w="9360">
                      <a:solidFill>
                        <a:srgbClr val="000000"/>
                      </a:solidFill>
                    </a:lnR>
                    <a:lnT w="28080">
                      <a:solidFill>
                        <a:srgbClr val="000000"/>
                      </a:solidFill>
                    </a:lnT>
                    <a:lnB w="28080">
                      <a:solidFill>
                        <a:srgbClr val="000000"/>
                      </a:solidFill>
                    </a:lnB>
                    <a:solidFill>
                      <a:srgbClr val="ffffff"/>
                    </a:solidFill>
                  </a:tcPr>
                </a:tc>
                <a:tc>
                  <a:txBody>
                    <a:bodyPr lIns="0" rIns="0" tIns="0" bIns="0"/>
                    <a:p>
                      <a:pPr algn="ctr">
                        <a:lnSpc>
                          <a:spcPct val="100000"/>
                        </a:lnSpc>
                      </a:pPr>
                      <a:r>
                        <a:rPr b="1" lang="en-US" sz="2150" spc="12" strike="noStrike">
                          <a:solidFill>
                            <a:srgbClr val="006600"/>
                          </a:solidFill>
                          <a:uFill>
                            <a:solidFill>
                              <a:srgbClr val="ffffff"/>
                            </a:solidFill>
                          </a:uFill>
                          <a:latin typeface="Arial"/>
                        </a:rPr>
                        <a:t>32.4Mbps</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28080">
                      <a:solidFill>
                        <a:srgbClr val="000000"/>
                      </a:solidFill>
                    </a:lnT>
                    <a:lnB w="28080">
                      <a:solidFill>
                        <a:srgbClr val="000000"/>
                      </a:solidFill>
                    </a:lnB>
                    <a:solidFill>
                      <a:srgbClr val="ffffff"/>
                    </a:solidFill>
                  </a:tcPr>
                </a:tc>
                <a:tc>
                  <a:txBody>
                    <a:bodyPr lIns="0" rIns="0" tIns="0" bIns="0"/>
                    <a:p>
                      <a:pPr algn="ctr">
                        <a:lnSpc>
                          <a:spcPct val="100000"/>
                        </a:lnSpc>
                      </a:pPr>
                      <a:r>
                        <a:rPr b="1" lang="en-US" sz="2150" spc="12" strike="noStrike">
                          <a:solidFill>
                            <a:srgbClr val="006600"/>
                          </a:solidFill>
                          <a:uFill>
                            <a:solidFill>
                              <a:srgbClr val="ffffff"/>
                            </a:solidFill>
                          </a:uFill>
                          <a:latin typeface="Arial"/>
                        </a:rPr>
                        <a:t>14.4Mbps</a:t>
                      </a:r>
                      <a:endParaRPr b="0" lang="en-US" sz="1800" spc="-1" strike="noStrike">
                        <a:solidFill>
                          <a:srgbClr val="ffffff"/>
                        </a:solidFill>
                        <a:uFill>
                          <a:solidFill>
                            <a:srgbClr val="ffffff"/>
                          </a:solidFill>
                        </a:uFill>
                        <a:latin typeface="Arial"/>
                      </a:endParaRPr>
                    </a:p>
                  </a:txBody>
                  <a:tcPr>
                    <a:lnL w="9360">
                      <a:solidFill>
                        <a:srgbClr val="000000"/>
                      </a:solidFill>
                    </a:lnL>
                    <a:lnR w="9360">
                      <a:solidFill>
                        <a:srgbClr val="000000"/>
                      </a:solidFill>
                    </a:lnR>
                    <a:lnT w="28080">
                      <a:solidFill>
                        <a:srgbClr val="000000"/>
                      </a:solidFill>
                    </a:lnT>
                    <a:lnB w="28080">
                      <a:solidFill>
                        <a:srgbClr val="000000"/>
                      </a:solidFill>
                    </a:lnB>
                    <a:solidFill>
                      <a:srgbClr val="ffffff"/>
                    </a:solidFill>
                  </a:tcPr>
                </a:tc>
                <a:tc>
                  <a:txBody>
                    <a:bodyPr lIns="0" rIns="0" tIns="0" bIns="0"/>
                    <a:p>
                      <a:pPr marL="18360" algn="ctr">
                        <a:lnSpc>
                          <a:spcPct val="100000"/>
                        </a:lnSpc>
                      </a:pPr>
                      <a:r>
                        <a:rPr b="1" lang="en-US" sz="2150" spc="12" strike="noStrike">
                          <a:solidFill>
                            <a:srgbClr val="006600"/>
                          </a:solidFill>
                          <a:uFill>
                            <a:solidFill>
                              <a:srgbClr val="ffffff"/>
                            </a:solidFill>
                          </a:uFill>
                          <a:latin typeface="Arial"/>
                        </a:rPr>
                        <a:t>13.6Mbps</a:t>
                      </a:r>
                      <a:endParaRPr b="0" lang="en-US" sz="1800" spc="-1" strike="noStrike">
                        <a:solidFill>
                          <a:srgbClr val="ffffff"/>
                        </a:solidFill>
                        <a:uFill>
                          <a:solidFill>
                            <a:srgbClr val="ffffff"/>
                          </a:solidFill>
                        </a:uFill>
                        <a:latin typeface="Arial"/>
                      </a:endParaRPr>
                    </a:p>
                  </a:txBody>
                  <a:tcPr>
                    <a:lnL w="9360">
                      <a:solidFill>
                        <a:srgbClr val="000000"/>
                      </a:solidFill>
                    </a:lnL>
                    <a:lnR w="28080">
                      <a:solidFill>
                        <a:srgbClr val="000000"/>
                      </a:solidFill>
                    </a:lnR>
                    <a:lnT w="28080">
                      <a:solidFill>
                        <a:srgbClr val="000000"/>
                      </a:solidFill>
                    </a:lnT>
                    <a:lnB w="28080">
                      <a:solidFill>
                        <a:srgbClr val="000000"/>
                      </a:solidFill>
                    </a:lnB>
                    <a:solidFill>
                      <a:srgbClr val="ffffff"/>
                    </a:solidFill>
                  </a:tcPr>
                </a:tc>
              </a:tr>
            </a:tbl>
          </a:graphicData>
        </a:graphic>
      </p:graphicFrame>
    </p:spTree>
  </p:cSld>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1" name="TextShape 1"/>
          <p:cNvSpPr txBox="1"/>
          <p:nvPr/>
        </p:nvSpPr>
        <p:spPr>
          <a:xfrm>
            <a:off x="1247760" y="0"/>
            <a:ext cx="360000" cy="461160"/>
          </a:xfrm>
          <a:prstGeom prst="rect">
            <a:avLst/>
          </a:prstGeom>
          <a:noFill/>
          <a:ln>
            <a:noFill/>
          </a:ln>
        </p:spPr>
        <p:txBody>
          <a:bodyPr lIns="0" rIns="0" tIns="0" bIns="0" anchor="ctr"/>
          <a:p>
            <a:pPr marL="23040" algn="r">
              <a:lnSpc>
                <a:spcPts val="440"/>
              </a:lnSpc>
            </a:pPr>
            <a:fld id="{6B4CD96F-DCA2-4302-91AA-6BC6691F67C2}" type="slidenum">
              <a:rPr b="0" lang="en-US" sz="1200" spc="-1" strike="noStrike">
                <a:solidFill>
                  <a:srgbClr val="ffffff"/>
                </a:solidFill>
                <a:uFill>
                  <a:solidFill>
                    <a:srgbClr val="ffffff"/>
                  </a:solidFill>
                </a:uFill>
                <a:latin typeface="Calibri"/>
              </a:rPr>
              <a:t>1</a:t>
            </a:fld>
            <a:endParaRPr b="0" lang="en-US" sz="1400" spc="-1" strike="noStrike">
              <a:solidFill>
                <a:srgbClr val="ffffff"/>
              </a:solidFill>
              <a:uFill>
                <a:solidFill>
                  <a:srgbClr val="ffffff"/>
                </a:solidFill>
              </a:uFill>
              <a:latin typeface="Times New Roman"/>
            </a:endParaRPr>
          </a:p>
        </p:txBody>
      </p:sp>
      <p:sp>
        <p:nvSpPr>
          <p:cNvPr id="982" name="TextShape 2"/>
          <p:cNvSpPr txBox="1"/>
          <p:nvPr/>
        </p:nvSpPr>
        <p:spPr>
          <a:xfrm>
            <a:off x="2007720" y="248400"/>
            <a:ext cx="9535320" cy="1367280"/>
          </a:xfrm>
          <a:prstGeom prst="rect">
            <a:avLst/>
          </a:prstGeom>
          <a:noFill/>
          <a:ln>
            <a:noFill/>
          </a:ln>
        </p:spPr>
        <p:txBody>
          <a:bodyPr lIns="0" rIns="0" tIns="222120" bIns="0" anchor="ctr"/>
          <a:p>
            <a:pPr marL="11520">
              <a:lnSpc>
                <a:spcPct val="100000"/>
              </a:lnSpc>
            </a:pPr>
            <a:r>
              <a:rPr b="0" lang="en-US" sz="4400" spc="-12" strike="noStrike">
                <a:solidFill>
                  <a:srgbClr val="ffffff"/>
                </a:solidFill>
                <a:uFill>
                  <a:solidFill>
                    <a:srgbClr val="ffffff"/>
                  </a:solidFill>
                </a:uFill>
                <a:latin typeface="Calibri Light"/>
              </a:rPr>
              <a:t>Encryption !=</a:t>
            </a:r>
            <a:r>
              <a:rPr b="0" lang="en-US" sz="4400" spc="148" strike="noStrike">
                <a:solidFill>
                  <a:srgbClr val="ffffff"/>
                </a:solidFill>
                <a:uFill>
                  <a:solidFill>
                    <a:srgbClr val="ffffff"/>
                  </a:solidFill>
                </a:uFill>
                <a:latin typeface="Calibri Light"/>
              </a:rPr>
              <a:t> </a:t>
            </a:r>
            <a:r>
              <a:rPr b="0" lang="en-US" sz="4400" spc="-15" strike="noStrike">
                <a:solidFill>
                  <a:srgbClr val="ffffff"/>
                </a:solidFill>
                <a:uFill>
                  <a:solidFill>
                    <a:srgbClr val="ffffff"/>
                  </a:solidFill>
                </a:uFill>
                <a:latin typeface="Calibri Light"/>
              </a:rPr>
              <a:t>Encoding</a:t>
            </a:r>
            <a:endParaRPr b="0" lang="en-US" sz="1800" spc="-1" strike="noStrike">
              <a:solidFill>
                <a:srgbClr val="ffffff"/>
              </a:solidFill>
              <a:uFill>
                <a:solidFill>
                  <a:srgbClr val="ffffff"/>
                </a:solidFill>
              </a:uFill>
              <a:latin typeface="Calibri"/>
            </a:endParaRPr>
          </a:p>
        </p:txBody>
      </p:sp>
      <p:sp>
        <p:nvSpPr>
          <p:cNvPr id="983" name="CustomShape 3"/>
          <p:cNvSpPr/>
          <p:nvPr/>
        </p:nvSpPr>
        <p:spPr>
          <a:xfrm>
            <a:off x="2327760" y="1842480"/>
            <a:ext cx="5193000" cy="4416480"/>
          </a:xfrm>
          <a:prstGeom prst="rect">
            <a:avLst/>
          </a:prstGeom>
          <a:noFill/>
          <a:ln>
            <a:noFill/>
          </a:ln>
        </p:spPr>
        <p:style>
          <a:lnRef idx="0"/>
          <a:fillRef idx="0"/>
          <a:effectRef idx="0"/>
          <a:fontRef idx="minor"/>
        </p:style>
        <p:txBody>
          <a:bodyPr lIns="0" rIns="0" tIns="0" bIns="0"/>
          <a:p>
            <a:pPr marL="230400" indent="-218520">
              <a:lnSpc>
                <a:spcPct val="100000"/>
              </a:lnSpc>
              <a:buClr>
                <a:srgbClr val="ffffff"/>
              </a:buClr>
              <a:buFont typeface="Arial"/>
              <a:buChar char="•"/>
            </a:pPr>
            <a:r>
              <a:rPr b="0" lang="en-US" sz="2720" spc="12" strike="noStrike">
                <a:solidFill>
                  <a:srgbClr val="ffffff"/>
                </a:solidFill>
                <a:uFill>
                  <a:solidFill>
                    <a:srgbClr val="ffffff"/>
                  </a:solidFill>
                </a:uFill>
                <a:latin typeface="Calibri"/>
              </a:rPr>
              <a:t>Encoding </a:t>
            </a:r>
            <a:r>
              <a:rPr b="0" lang="en-US" sz="2720" spc="-1" strike="noStrike">
                <a:solidFill>
                  <a:srgbClr val="ffffff"/>
                </a:solidFill>
                <a:uFill>
                  <a:solidFill>
                    <a:srgbClr val="ffffff"/>
                  </a:solidFill>
                </a:uFill>
                <a:latin typeface="Calibri"/>
              </a:rPr>
              <a:t>/ </a:t>
            </a:r>
            <a:r>
              <a:rPr b="0" lang="en-US" sz="2720" spc="4" strike="noStrike">
                <a:solidFill>
                  <a:srgbClr val="ffffff"/>
                </a:solidFill>
                <a:uFill>
                  <a:solidFill>
                    <a:srgbClr val="ffffff"/>
                  </a:solidFill>
                </a:uFill>
                <a:latin typeface="Calibri"/>
              </a:rPr>
              <a:t>Decoding </a:t>
            </a:r>
            <a:r>
              <a:rPr b="0" lang="en-US" sz="2720" spc="-1" strike="noStrike">
                <a:solidFill>
                  <a:srgbClr val="ffffff"/>
                </a:solidFill>
                <a:uFill>
                  <a:solidFill>
                    <a:srgbClr val="ffffff"/>
                  </a:solidFill>
                </a:uFill>
                <a:latin typeface="Calibri"/>
              </a:rPr>
              <a:t>(no</a:t>
            </a:r>
            <a:r>
              <a:rPr b="0" lang="en-US" sz="2720" spc="-412"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keys)</a:t>
            </a:r>
            <a:endParaRPr b="0" lang="en-US" sz="1800" spc="-1" strike="noStrike">
              <a:solidFill>
                <a:srgbClr val="ffffff"/>
              </a:solidFill>
              <a:uFill>
                <a:solidFill>
                  <a:srgbClr val="ffffff"/>
                </a:solidFill>
              </a:uFill>
              <a:latin typeface="Arial"/>
            </a:endParaRPr>
          </a:p>
          <a:p>
            <a:pPr lvl="1" marL="679320" indent="-218520">
              <a:lnSpc>
                <a:spcPct val="100000"/>
              </a:lnSpc>
              <a:buClr>
                <a:srgbClr val="ffffff"/>
              </a:buClr>
              <a:buFont typeface="Arial"/>
              <a:buChar char="•"/>
            </a:pPr>
            <a:r>
              <a:rPr b="0" lang="en-US" sz="2360" spc="-7" strike="noStrike">
                <a:solidFill>
                  <a:srgbClr val="ffffff"/>
                </a:solidFill>
                <a:uFill>
                  <a:solidFill>
                    <a:srgbClr val="ffffff"/>
                  </a:solidFill>
                </a:uFill>
                <a:latin typeface="Calibri"/>
              </a:rPr>
              <a:t>Binary</a:t>
            </a:r>
            <a:r>
              <a:rPr b="0" lang="en-US" sz="2360" spc="-134" strike="noStrike">
                <a:solidFill>
                  <a:srgbClr val="ffffff"/>
                </a:solidFill>
                <a:uFill>
                  <a:solidFill>
                    <a:srgbClr val="ffffff"/>
                  </a:solidFill>
                </a:uFill>
                <a:latin typeface="Calibri"/>
              </a:rPr>
              <a:t> </a:t>
            </a:r>
            <a:r>
              <a:rPr b="0" lang="en-US" sz="2360" spc="4" strike="noStrike">
                <a:solidFill>
                  <a:srgbClr val="ffffff"/>
                </a:solidFill>
                <a:uFill>
                  <a:solidFill>
                    <a:srgbClr val="ffffff"/>
                  </a:solidFill>
                </a:uFill>
                <a:latin typeface="Calibri"/>
              </a:rPr>
              <a:t>string</a:t>
            </a:r>
            <a:endParaRPr b="0" lang="en-US" sz="1800" spc="-1" strike="noStrike">
              <a:solidFill>
                <a:srgbClr val="ffffff"/>
              </a:solidFill>
              <a:uFill>
                <a:solidFill>
                  <a:srgbClr val="ffffff"/>
                </a:solidFill>
              </a:uFill>
              <a:latin typeface="Arial"/>
            </a:endParaRPr>
          </a:p>
          <a:p>
            <a:pPr lvl="1" marL="679320" indent="-218520">
              <a:lnSpc>
                <a:spcPct val="100000"/>
              </a:lnSpc>
              <a:buClr>
                <a:srgbClr val="ffffff"/>
              </a:buClr>
              <a:buFont typeface="Arial"/>
              <a:buChar char="•"/>
            </a:pPr>
            <a:r>
              <a:rPr b="0" lang="en-US" sz="2360" spc="-15" strike="noStrike">
                <a:solidFill>
                  <a:srgbClr val="ffffff"/>
                </a:solidFill>
                <a:uFill>
                  <a:solidFill>
                    <a:srgbClr val="ffffff"/>
                  </a:solidFill>
                </a:uFill>
                <a:latin typeface="Calibri"/>
              </a:rPr>
              <a:t>Base64</a:t>
            </a:r>
            <a:endParaRPr b="0" lang="en-US" sz="1800" spc="-1" strike="noStrike">
              <a:solidFill>
                <a:srgbClr val="ffffff"/>
              </a:solidFill>
              <a:uFill>
                <a:solidFill>
                  <a:srgbClr val="ffffff"/>
                </a:solidFill>
              </a:uFill>
              <a:latin typeface="Arial"/>
            </a:endParaRPr>
          </a:p>
          <a:p>
            <a:pPr lvl="1" marL="679320" indent="-218520">
              <a:lnSpc>
                <a:spcPct val="100000"/>
              </a:lnSpc>
              <a:buClr>
                <a:srgbClr val="ffffff"/>
              </a:buClr>
              <a:buFont typeface="Arial"/>
              <a:buChar char="•"/>
            </a:pPr>
            <a:r>
              <a:rPr b="0" lang="en-US" sz="2360" spc="-4" strike="noStrike">
                <a:solidFill>
                  <a:srgbClr val="ffffff"/>
                </a:solidFill>
                <a:uFill>
                  <a:solidFill>
                    <a:srgbClr val="ffffff"/>
                  </a:solidFill>
                </a:uFill>
                <a:latin typeface="Calibri"/>
              </a:rPr>
              <a:t>Hex</a:t>
            </a:r>
            <a:endParaRPr b="0" lang="en-US" sz="1800" spc="-1" strike="noStrike">
              <a:solidFill>
                <a:srgbClr val="ffffff"/>
              </a:solidFill>
              <a:uFill>
                <a:solidFill>
                  <a:srgbClr val="ffffff"/>
                </a:solidFill>
              </a:uFill>
              <a:latin typeface="Arial"/>
            </a:endParaRPr>
          </a:p>
          <a:p>
            <a:pPr lvl="1" marL="679320" indent="-218520">
              <a:lnSpc>
                <a:spcPct val="100000"/>
              </a:lnSpc>
              <a:buClr>
                <a:srgbClr val="ffffff"/>
              </a:buClr>
              <a:buFont typeface="Arial"/>
              <a:buChar char="•"/>
            </a:pPr>
            <a:r>
              <a:rPr b="0" lang="en-US" sz="2360" spc="-7" strike="noStrike">
                <a:solidFill>
                  <a:srgbClr val="ffffff"/>
                </a:solidFill>
                <a:uFill>
                  <a:solidFill>
                    <a:srgbClr val="ffffff"/>
                  </a:solidFill>
                </a:uFill>
                <a:latin typeface="Calibri"/>
              </a:rPr>
              <a:t>Morse</a:t>
            </a:r>
            <a:r>
              <a:rPr b="0" lang="en-US" sz="2360" spc="-134" strike="noStrike">
                <a:solidFill>
                  <a:srgbClr val="ffffff"/>
                </a:solidFill>
                <a:uFill>
                  <a:solidFill>
                    <a:srgbClr val="ffffff"/>
                  </a:solidFill>
                </a:uFill>
                <a:latin typeface="Calibri"/>
              </a:rPr>
              <a:t> </a:t>
            </a:r>
            <a:r>
              <a:rPr b="0" lang="en-US" sz="2360" spc="7" strike="noStrike">
                <a:solidFill>
                  <a:srgbClr val="ffffff"/>
                </a:solidFill>
                <a:uFill>
                  <a:solidFill>
                    <a:srgbClr val="ffffff"/>
                  </a:solidFill>
                </a:uFill>
                <a:latin typeface="Calibri"/>
              </a:rPr>
              <a:t>code</a:t>
            </a:r>
            <a:endParaRPr b="0" lang="en-US" sz="1800" spc="-1" strike="noStrike">
              <a:solidFill>
                <a:srgbClr val="ffffff"/>
              </a:solidFill>
              <a:uFill>
                <a:solidFill>
                  <a:srgbClr val="ffffff"/>
                </a:solidFill>
              </a:uFill>
              <a:latin typeface="Arial"/>
            </a:endParaRPr>
          </a:p>
          <a:p>
            <a:pPr marL="230400" indent="-218520">
              <a:lnSpc>
                <a:spcPct val="100000"/>
              </a:lnSpc>
              <a:buClr>
                <a:srgbClr val="ffffff"/>
              </a:buClr>
              <a:buFont typeface="Arial"/>
              <a:buChar char="•"/>
            </a:pPr>
            <a:r>
              <a:rPr b="0" lang="en-US" sz="2720" spc="7" strike="noStrike">
                <a:solidFill>
                  <a:srgbClr val="ffffff"/>
                </a:solidFill>
                <a:uFill>
                  <a:solidFill>
                    <a:srgbClr val="ffffff"/>
                  </a:solidFill>
                </a:uFill>
                <a:latin typeface="Calibri"/>
              </a:rPr>
              <a:t>Encryption </a:t>
            </a:r>
            <a:r>
              <a:rPr b="0" lang="en-US" sz="2720" spc="-1" strike="noStrike">
                <a:solidFill>
                  <a:srgbClr val="ffffff"/>
                </a:solidFill>
                <a:uFill>
                  <a:solidFill>
                    <a:srgbClr val="ffffff"/>
                  </a:solidFill>
                </a:uFill>
                <a:latin typeface="Calibri"/>
              </a:rPr>
              <a:t>/ Decryption </a:t>
            </a:r>
            <a:r>
              <a:rPr b="0" lang="en-US" sz="2720" spc="-12" strike="noStrike">
                <a:solidFill>
                  <a:srgbClr val="ffffff"/>
                </a:solidFill>
                <a:uFill>
                  <a:solidFill>
                    <a:srgbClr val="ffffff"/>
                  </a:solidFill>
                </a:uFill>
                <a:latin typeface="Calibri"/>
              </a:rPr>
              <a:t>(with</a:t>
            </a:r>
            <a:r>
              <a:rPr b="0" lang="en-US" sz="2720" spc="-256" strike="noStrike">
                <a:solidFill>
                  <a:srgbClr val="ffffff"/>
                </a:solidFill>
                <a:uFill>
                  <a:solidFill>
                    <a:srgbClr val="ffffff"/>
                  </a:solidFill>
                </a:uFill>
                <a:latin typeface="Calibri"/>
              </a:rPr>
              <a:t> </a:t>
            </a:r>
            <a:r>
              <a:rPr b="0" lang="en-US" sz="2720" spc="-1" strike="noStrike">
                <a:solidFill>
                  <a:srgbClr val="ffffff"/>
                </a:solidFill>
                <a:uFill>
                  <a:solidFill>
                    <a:srgbClr val="ffffff"/>
                  </a:solidFill>
                </a:uFill>
                <a:latin typeface="Calibri"/>
              </a:rPr>
              <a:t>keys)</a:t>
            </a:r>
            <a:endParaRPr b="0" lang="en-US" sz="1800" spc="-1" strike="noStrike">
              <a:solidFill>
                <a:srgbClr val="ffffff"/>
              </a:solidFill>
              <a:uFill>
                <a:solidFill>
                  <a:srgbClr val="ffffff"/>
                </a:solidFill>
              </a:uFill>
              <a:latin typeface="Arial"/>
            </a:endParaRPr>
          </a:p>
          <a:p>
            <a:pPr lvl="1" marL="679320" indent="-218520">
              <a:lnSpc>
                <a:spcPct val="100000"/>
              </a:lnSpc>
              <a:buClr>
                <a:srgbClr val="ffffff"/>
              </a:buClr>
              <a:buFont typeface="Arial"/>
              <a:buChar char="•"/>
            </a:pPr>
            <a:r>
              <a:rPr b="0" lang="en-US" sz="2360" spc="-4" strike="noStrike">
                <a:solidFill>
                  <a:srgbClr val="ffffff"/>
                </a:solidFill>
                <a:uFill>
                  <a:solidFill>
                    <a:srgbClr val="ffffff"/>
                  </a:solidFill>
                </a:uFill>
                <a:latin typeface="Calibri"/>
              </a:rPr>
              <a:t>RC4</a:t>
            </a:r>
            <a:endParaRPr b="0" lang="en-US" sz="1800" spc="-1" strike="noStrike">
              <a:solidFill>
                <a:srgbClr val="ffffff"/>
              </a:solidFill>
              <a:uFill>
                <a:solidFill>
                  <a:srgbClr val="ffffff"/>
                </a:solidFill>
              </a:uFill>
              <a:latin typeface="Arial"/>
            </a:endParaRPr>
          </a:p>
          <a:p>
            <a:pPr lvl="1" marL="679320" indent="-218520">
              <a:lnSpc>
                <a:spcPct val="100000"/>
              </a:lnSpc>
              <a:buClr>
                <a:srgbClr val="ffffff"/>
              </a:buClr>
              <a:buFont typeface="Arial"/>
              <a:buChar char="•"/>
            </a:pPr>
            <a:r>
              <a:rPr b="0" lang="en-US" sz="2360" spc="4" strike="noStrike">
                <a:solidFill>
                  <a:srgbClr val="ffffff"/>
                </a:solidFill>
                <a:uFill>
                  <a:solidFill>
                    <a:srgbClr val="ffffff"/>
                  </a:solidFill>
                </a:uFill>
                <a:latin typeface="Calibri"/>
              </a:rPr>
              <a:t>AES</a:t>
            </a:r>
            <a:endParaRPr b="0" lang="en-US" sz="1800" spc="-1" strike="noStrike">
              <a:solidFill>
                <a:srgbClr val="ffffff"/>
              </a:solidFill>
              <a:uFill>
                <a:solidFill>
                  <a:srgbClr val="ffffff"/>
                </a:solidFill>
              </a:uFill>
              <a:latin typeface="Arial"/>
            </a:endParaRPr>
          </a:p>
          <a:p>
            <a:pPr lvl="1" marL="679320" indent="-218520">
              <a:lnSpc>
                <a:spcPct val="100000"/>
              </a:lnSpc>
              <a:buClr>
                <a:srgbClr val="ffffff"/>
              </a:buClr>
              <a:buFont typeface="Arial"/>
              <a:buChar char="•"/>
            </a:pPr>
            <a:r>
              <a:rPr b="0" lang="en-US" sz="2360" spc="-4" strike="noStrike">
                <a:solidFill>
                  <a:srgbClr val="ffffff"/>
                </a:solidFill>
                <a:uFill>
                  <a:solidFill>
                    <a:srgbClr val="ffffff"/>
                  </a:solidFill>
                </a:uFill>
                <a:latin typeface="Calibri"/>
              </a:rPr>
              <a:t>RSA</a:t>
            </a:r>
            <a:endParaRPr b="0" lang="en-US" sz="1800" spc="-1" strike="noStrike">
              <a:solidFill>
                <a:srgbClr val="ffffff"/>
              </a:solidFill>
              <a:uFill>
                <a:solidFill>
                  <a:srgbClr val="ffffff"/>
                </a:solidFill>
              </a:uFill>
              <a:latin typeface="Arial"/>
            </a:endParaRPr>
          </a:p>
        </p:txBody>
      </p:sp>
    </p:spTree>
  </p:cSld>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4" name="TextShape 1"/>
          <p:cNvSpPr txBox="1"/>
          <p:nvPr/>
        </p:nvSpPr>
        <p:spPr>
          <a:xfrm>
            <a:off x="831960" y="1709640"/>
            <a:ext cx="10515240" cy="2852280"/>
          </a:xfrm>
          <a:prstGeom prst="rect">
            <a:avLst/>
          </a:prstGeom>
          <a:noFill/>
          <a:ln>
            <a:noFill/>
          </a:ln>
        </p:spPr>
        <p:txBody>
          <a:bodyPr anchor="b"/>
          <a:p>
            <a:pPr>
              <a:lnSpc>
                <a:spcPct val="100000"/>
              </a:lnSpc>
            </a:pPr>
            <a:r>
              <a:rPr b="0" lang="en-US" sz="6000" spc="-1" strike="noStrike">
                <a:solidFill>
                  <a:srgbClr val="ffffff"/>
                </a:solidFill>
                <a:uFill>
                  <a:solidFill>
                    <a:srgbClr val="ffffff"/>
                  </a:solidFill>
                </a:uFill>
                <a:latin typeface="Calibri Light"/>
              </a:rPr>
              <a:t>Steganography</a:t>
            </a:r>
            <a:endParaRPr b="0" lang="en-US" sz="1800" spc="-1" strike="noStrike">
              <a:solidFill>
                <a:srgbClr val="ffffff"/>
              </a:solidFill>
              <a:uFill>
                <a:solidFill>
                  <a:srgbClr val="ffffff"/>
                </a:solidFill>
              </a:uFill>
              <a:latin typeface="Calibri"/>
            </a:endParaRPr>
          </a:p>
        </p:txBody>
      </p:sp>
      <p:sp>
        <p:nvSpPr>
          <p:cNvPr id="985" name="TextShape 2"/>
          <p:cNvSpPr txBox="1"/>
          <p:nvPr/>
        </p:nvSpPr>
        <p:spPr>
          <a:xfrm>
            <a:off x="831960" y="4589640"/>
            <a:ext cx="10515240" cy="1499760"/>
          </a:xfrm>
          <a:prstGeom prst="rect">
            <a:avLst/>
          </a:prstGeom>
          <a:noFill/>
          <a:ln>
            <a:noFill/>
          </a:ln>
        </p:spPr>
        <p:txBody>
          <a:bodyPr/>
          <a:p>
            <a:endParaRPr b="0" lang="en-US" sz="2800" spc="-1" strike="noStrike">
              <a:solidFill>
                <a:srgbClr val="ffffff"/>
              </a:solidFill>
              <a:uFill>
                <a:solidFill>
                  <a:srgbClr val="ffffff"/>
                </a:solidFill>
              </a:uFill>
              <a:latin typeface="Calibri"/>
            </a:endParaRPr>
          </a:p>
        </p:txBody>
      </p:sp>
    </p:spTree>
  </p:cSld>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TextShape 1"/>
          <p:cNvSpPr txBox="1"/>
          <p:nvPr/>
        </p:nvSpPr>
        <p:spPr>
          <a:xfrm>
            <a:off x="2000160" y="333360"/>
            <a:ext cx="8145000" cy="709200"/>
          </a:xfrm>
          <a:prstGeom prst="rect">
            <a:avLst/>
          </a:prstGeom>
          <a:noFill/>
          <a:ln>
            <a:noFill/>
          </a:ln>
        </p:spPr>
        <p:txBody>
          <a:bodyPr anchor="ctr"/>
          <a:p>
            <a:pPr>
              <a:lnSpc>
                <a:spcPct val="100000"/>
              </a:lnSpc>
            </a:pPr>
            <a:r>
              <a:rPr b="1" lang="en-US" sz="4000" spc="-1" strike="noStrike">
                <a:solidFill>
                  <a:srgbClr val="ffffff"/>
                </a:solidFill>
                <a:uFill>
                  <a:solidFill>
                    <a:srgbClr val="ffffff"/>
                  </a:solidFill>
                </a:uFill>
                <a:latin typeface="Arial"/>
              </a:rPr>
              <a:t>資訊隱藏技術的概念</a:t>
            </a:r>
            <a:endParaRPr b="0" lang="en-US" sz="1800" spc="-1" strike="noStrike">
              <a:solidFill>
                <a:srgbClr val="ffffff"/>
              </a:solidFill>
              <a:uFill>
                <a:solidFill>
                  <a:srgbClr val="ffffff"/>
                </a:solidFill>
              </a:uFill>
              <a:latin typeface="Calibri"/>
            </a:endParaRPr>
          </a:p>
        </p:txBody>
      </p:sp>
      <p:sp>
        <p:nvSpPr>
          <p:cNvPr id="987" name="TextShape 2"/>
          <p:cNvSpPr txBox="1"/>
          <p:nvPr/>
        </p:nvSpPr>
        <p:spPr>
          <a:xfrm>
            <a:off x="1909800" y="1042920"/>
            <a:ext cx="8461080" cy="5581440"/>
          </a:xfrm>
          <a:prstGeom prst="rect">
            <a:avLst/>
          </a:prstGeom>
          <a:noFill/>
          <a:ln>
            <a:noFill/>
          </a:ln>
        </p:spPr>
        <p:txBody>
          <a:bodyPr/>
          <a:p>
            <a:pPr marL="268200" indent="-267840">
              <a:lnSpc>
                <a:spcPct val="100000"/>
              </a:lnSpc>
              <a:buClr>
                <a:srgbClr val="ffffff"/>
              </a:buClr>
              <a:buFont typeface="Arial"/>
              <a:buChar char="•"/>
            </a:pPr>
            <a:r>
              <a:rPr b="0" lang="en-US" sz="2800" spc="-1" strike="noStrike">
                <a:solidFill>
                  <a:srgbClr val="ffffff"/>
                </a:solidFill>
                <a:uFill>
                  <a:solidFill>
                    <a:srgbClr val="ffffff"/>
                  </a:solidFill>
                </a:uFill>
                <a:latin typeface="Arial"/>
              </a:rPr>
              <a:t>在數位影像上的資訊隱藏技術被稱為隱像術</a:t>
            </a:r>
            <a:endParaRPr b="0" lang="en-US" sz="2800" spc="-1" strike="noStrike">
              <a:solidFill>
                <a:srgbClr val="ffffff"/>
              </a:solidFill>
              <a:uFill>
                <a:solidFill>
                  <a:srgbClr val="ffffff"/>
                </a:solidFill>
              </a:uFill>
              <a:latin typeface="Calibri"/>
            </a:endParaRPr>
          </a:p>
          <a:p>
            <a:pPr marL="268200" indent="-267840">
              <a:lnSpc>
                <a:spcPct val="100000"/>
              </a:lnSpc>
              <a:buClr>
                <a:srgbClr val="ffffff"/>
              </a:buClr>
              <a:buFont typeface="Arial"/>
              <a:buChar char="•"/>
            </a:pPr>
            <a:r>
              <a:rPr b="0" lang="en-US" sz="2800" spc="-1" strike="noStrike">
                <a:solidFill>
                  <a:srgbClr val="ffffff"/>
                </a:solidFill>
                <a:uFill>
                  <a:solidFill>
                    <a:srgbClr val="ffffff"/>
                  </a:solidFill>
                </a:uFill>
                <a:latin typeface="Arial"/>
              </a:rPr>
              <a:t>隱像術是一種「明圖編碼為明圖」的影像保密法</a:t>
            </a:r>
            <a:endParaRPr b="0" lang="en-US" sz="2800" spc="-1" strike="noStrike">
              <a:solidFill>
                <a:srgbClr val="ffffff"/>
              </a:solidFill>
              <a:uFill>
                <a:solidFill>
                  <a:srgbClr val="ffffff"/>
                </a:solidFill>
              </a:uFill>
              <a:latin typeface="Calibri"/>
            </a:endParaRPr>
          </a:p>
        </p:txBody>
      </p:sp>
      <p:pic>
        <p:nvPicPr>
          <p:cNvPr id="988" name="Picture 4" descr=""/>
          <p:cNvPicPr/>
          <p:nvPr/>
        </p:nvPicPr>
        <p:blipFill>
          <a:blip r:embed="rId1"/>
          <a:stretch/>
        </p:blipFill>
        <p:spPr>
          <a:xfrm>
            <a:off x="3125880" y="2214720"/>
            <a:ext cx="7245000" cy="4093920"/>
          </a:xfrm>
          <a:prstGeom prst="rect">
            <a:avLst/>
          </a:prstGeom>
          <a:ln>
            <a:noFill/>
          </a:ln>
        </p:spPr>
      </p:pic>
    </p:spTree>
  </p:cSld>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TextShape 1"/>
          <p:cNvSpPr txBox="1"/>
          <p:nvPr/>
        </p:nvSpPr>
        <p:spPr>
          <a:xfrm>
            <a:off x="2000160" y="333360"/>
            <a:ext cx="8145000" cy="709200"/>
          </a:xfrm>
          <a:prstGeom prst="rect">
            <a:avLst/>
          </a:prstGeom>
          <a:noFill/>
          <a:ln>
            <a:noFill/>
          </a:ln>
        </p:spPr>
        <p:txBody>
          <a:bodyPr anchor="ctr"/>
          <a:p>
            <a:pPr>
              <a:lnSpc>
                <a:spcPct val="100000"/>
              </a:lnSpc>
            </a:pPr>
            <a:r>
              <a:rPr b="1" lang="en-US" sz="4000" spc="-1" strike="noStrike">
                <a:solidFill>
                  <a:srgbClr val="ffffff"/>
                </a:solidFill>
                <a:uFill>
                  <a:solidFill>
                    <a:srgbClr val="ffffff"/>
                  </a:solidFill>
                </a:uFill>
                <a:latin typeface="Arial"/>
              </a:rPr>
              <a:t>資訊隱藏的基本特性</a:t>
            </a:r>
            <a:endParaRPr b="0" lang="en-US" sz="1800" spc="-1" strike="noStrike">
              <a:solidFill>
                <a:srgbClr val="ffffff"/>
              </a:solidFill>
              <a:uFill>
                <a:solidFill>
                  <a:srgbClr val="ffffff"/>
                </a:solidFill>
              </a:uFill>
              <a:latin typeface="Calibri"/>
            </a:endParaRPr>
          </a:p>
        </p:txBody>
      </p:sp>
      <p:sp>
        <p:nvSpPr>
          <p:cNvPr id="990" name="TextShape 2"/>
          <p:cNvSpPr txBox="1"/>
          <p:nvPr/>
        </p:nvSpPr>
        <p:spPr>
          <a:xfrm>
            <a:off x="1909800" y="1133640"/>
            <a:ext cx="8461080" cy="5490720"/>
          </a:xfrm>
          <a:prstGeom prst="rect">
            <a:avLst/>
          </a:prstGeom>
          <a:noFill/>
          <a:ln>
            <a:noFill/>
          </a:ln>
        </p:spPr>
        <p:txBody>
          <a:bodyPr/>
          <a:p>
            <a:pPr marL="268200" indent="-267840">
              <a:lnSpc>
                <a:spcPct val="100000"/>
              </a:lnSpc>
              <a:buClr>
                <a:srgbClr val="ff0000"/>
              </a:buClr>
              <a:buFont typeface="Arial"/>
              <a:buChar char="•"/>
            </a:pPr>
            <a:r>
              <a:rPr b="1" lang="en-US" sz="2800" spc="-1" strike="noStrike">
                <a:solidFill>
                  <a:srgbClr val="ff0000"/>
                </a:solidFill>
                <a:uFill>
                  <a:solidFill>
                    <a:srgbClr val="ffffff"/>
                  </a:solidFill>
                </a:uFill>
                <a:latin typeface="Arial"/>
              </a:rPr>
              <a:t>視覺上必須是不可辨識的</a:t>
            </a:r>
            <a:endParaRPr b="0" lang="en-US" sz="2800" spc="-1" strike="noStrike">
              <a:solidFill>
                <a:srgbClr val="ffffff"/>
              </a:solidFill>
              <a:uFill>
                <a:solidFill>
                  <a:srgbClr val="ffffff"/>
                </a:solidFill>
              </a:uFill>
              <a:latin typeface="Calibri"/>
            </a:endParaRPr>
          </a:p>
          <a:p>
            <a:pPr lvl="1" marL="714240" indent="-266400">
              <a:lnSpc>
                <a:spcPct val="100000"/>
              </a:lnSpc>
              <a:buClr>
                <a:srgbClr val="ffffff"/>
              </a:buClr>
              <a:buFont typeface="Arial"/>
              <a:buChar char="•"/>
            </a:pPr>
            <a:r>
              <a:rPr b="0" lang="en-US" sz="2400" spc="-1" strike="noStrike">
                <a:solidFill>
                  <a:srgbClr val="ffffff"/>
                </a:solidFill>
                <a:uFill>
                  <a:solidFill>
                    <a:srgbClr val="ffffff"/>
                  </a:solidFill>
                </a:uFill>
                <a:latin typeface="Arial"/>
              </a:rPr>
              <a:t>藏入資訊的偽圖與其未藏入資訊的數位影像間很難用肉眼察覺出其差異</a:t>
            </a:r>
            <a:endParaRPr b="0" lang="en-US" sz="2000" spc="-1" strike="noStrike">
              <a:solidFill>
                <a:srgbClr val="ffffff"/>
              </a:solidFill>
              <a:uFill>
                <a:solidFill>
                  <a:srgbClr val="ffffff"/>
                </a:solidFill>
              </a:uFill>
              <a:latin typeface="Calibri"/>
            </a:endParaRPr>
          </a:p>
          <a:p>
            <a:pPr marL="268200" indent="-267840">
              <a:lnSpc>
                <a:spcPct val="100000"/>
              </a:lnSpc>
              <a:buClr>
                <a:srgbClr val="ffffff"/>
              </a:buClr>
              <a:buFont typeface="Arial"/>
              <a:buChar char="•"/>
            </a:pPr>
            <a:r>
              <a:rPr b="0" lang="en-US" sz="2800" spc="-1" strike="noStrike">
                <a:solidFill>
                  <a:srgbClr val="ffffff"/>
                </a:solidFill>
                <a:uFill>
                  <a:solidFill>
                    <a:srgbClr val="ffffff"/>
                  </a:solidFill>
                </a:uFill>
                <a:latin typeface="Arial"/>
              </a:rPr>
              <a:t> </a:t>
            </a:r>
            <a:r>
              <a:rPr b="1" lang="en-US" sz="2800" spc="-1" strike="noStrike">
                <a:solidFill>
                  <a:srgbClr val="ff0000"/>
                </a:solidFill>
                <a:uFill>
                  <a:solidFill>
                    <a:srgbClr val="ffffff"/>
                  </a:solidFill>
                </a:uFill>
                <a:latin typeface="Arial"/>
              </a:rPr>
              <a:t>機密性</a:t>
            </a:r>
            <a:endParaRPr b="0" lang="en-US" sz="2800" spc="-1" strike="noStrike">
              <a:solidFill>
                <a:srgbClr val="ffffff"/>
              </a:solidFill>
              <a:uFill>
                <a:solidFill>
                  <a:srgbClr val="ffffff"/>
                </a:solidFill>
              </a:uFill>
              <a:latin typeface="Calibri"/>
            </a:endParaRPr>
          </a:p>
          <a:p>
            <a:pPr lvl="1" marL="714240" indent="-266400">
              <a:lnSpc>
                <a:spcPct val="100000"/>
              </a:lnSpc>
              <a:buClr>
                <a:srgbClr val="ffffff"/>
              </a:buClr>
              <a:buFont typeface="Arial"/>
              <a:buChar char="•"/>
            </a:pPr>
            <a:r>
              <a:rPr b="0" lang="en-US" sz="2400" spc="-1" strike="noStrike">
                <a:solidFill>
                  <a:srgbClr val="ffffff"/>
                </a:solidFill>
                <a:uFill>
                  <a:solidFill>
                    <a:srgbClr val="ffffff"/>
                  </a:solidFill>
                </a:uFill>
                <a:latin typeface="Arial"/>
              </a:rPr>
              <a:t>除了合法的擁有者或接收者外，其他人無法輕易偵測出該影像是否藏有機密資料</a:t>
            </a:r>
            <a:endParaRPr b="0" lang="en-US" sz="2000" spc="-1" strike="noStrike">
              <a:solidFill>
                <a:srgbClr val="ffffff"/>
              </a:solidFill>
              <a:uFill>
                <a:solidFill>
                  <a:srgbClr val="ffffff"/>
                </a:solidFill>
              </a:uFill>
              <a:latin typeface="Calibri"/>
            </a:endParaRPr>
          </a:p>
          <a:p>
            <a:pPr marL="268200" indent="-267840">
              <a:lnSpc>
                <a:spcPct val="100000"/>
              </a:lnSpc>
              <a:buClr>
                <a:srgbClr val="ffffff"/>
              </a:buClr>
              <a:buFont typeface="Arial"/>
              <a:buChar char="•"/>
            </a:pPr>
            <a:r>
              <a:rPr b="0" lang="en-US" sz="2800" spc="-1" strike="noStrike">
                <a:solidFill>
                  <a:srgbClr val="ffffff"/>
                </a:solidFill>
                <a:uFill>
                  <a:solidFill>
                    <a:srgbClr val="ffffff"/>
                  </a:solidFill>
                </a:uFill>
                <a:latin typeface="Arial"/>
              </a:rPr>
              <a:t> </a:t>
            </a:r>
            <a:r>
              <a:rPr b="1" lang="en-US" sz="2800" spc="-1" strike="noStrike">
                <a:solidFill>
                  <a:srgbClr val="ff0000"/>
                </a:solidFill>
                <a:uFill>
                  <a:solidFill>
                    <a:srgbClr val="ffffff"/>
                  </a:solidFill>
                </a:uFill>
                <a:latin typeface="Arial"/>
              </a:rPr>
              <a:t>不需要原圖</a:t>
            </a:r>
            <a:endParaRPr b="0" lang="en-US" sz="2800" spc="-1" strike="noStrike">
              <a:solidFill>
                <a:srgbClr val="ffffff"/>
              </a:solidFill>
              <a:uFill>
                <a:solidFill>
                  <a:srgbClr val="ffffff"/>
                </a:solidFill>
              </a:uFill>
              <a:latin typeface="Calibri"/>
            </a:endParaRPr>
          </a:p>
          <a:p>
            <a:pPr lvl="1" marL="714240" indent="-266400">
              <a:lnSpc>
                <a:spcPct val="100000"/>
              </a:lnSpc>
              <a:buClr>
                <a:srgbClr val="ffffff"/>
              </a:buClr>
              <a:buFont typeface="Arial"/>
              <a:buChar char="•"/>
            </a:pPr>
            <a:r>
              <a:rPr b="0" lang="en-US" sz="2400" spc="-1" strike="noStrike">
                <a:solidFill>
                  <a:srgbClr val="ffffff"/>
                </a:solidFill>
                <a:uFill>
                  <a:solidFill>
                    <a:srgbClr val="ffffff"/>
                  </a:solidFill>
                </a:uFill>
                <a:latin typeface="Arial"/>
              </a:rPr>
              <a:t>從偽裝的影像中要取出機密影像時，不需要原始影像的幫忙就可以取出機密資訊，這樣才能降低影像儲存及傳輸時的負荷</a:t>
            </a:r>
            <a:endParaRPr b="0" lang="en-US" sz="2000" spc="-1" strike="noStrike">
              <a:solidFill>
                <a:srgbClr val="ffffff"/>
              </a:solidFill>
              <a:uFill>
                <a:solidFill>
                  <a:srgbClr val="ffffff"/>
                </a:solidFill>
              </a:uFill>
              <a:latin typeface="Calibri"/>
            </a:endParaRPr>
          </a:p>
        </p:txBody>
      </p:sp>
    </p:spTree>
  </p:cSld>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1" name="TextShape 1"/>
          <p:cNvSpPr txBox="1"/>
          <p:nvPr/>
        </p:nvSpPr>
        <p:spPr>
          <a:xfrm>
            <a:off x="1909800" y="324000"/>
            <a:ext cx="8370360" cy="709200"/>
          </a:xfrm>
          <a:prstGeom prst="rect">
            <a:avLst/>
          </a:prstGeom>
          <a:noFill/>
          <a:ln>
            <a:noFill/>
          </a:ln>
        </p:spPr>
        <p:txBody>
          <a:bodyPr anchor="ctr"/>
          <a:p>
            <a:pPr>
              <a:lnSpc>
                <a:spcPct val="100000"/>
              </a:lnSpc>
            </a:pPr>
            <a:r>
              <a:rPr b="1" lang="en-US" sz="4000" spc="-1" strike="noStrike">
                <a:solidFill>
                  <a:srgbClr val="ffffff"/>
                </a:solidFill>
                <a:uFill>
                  <a:solidFill>
                    <a:srgbClr val="ffffff"/>
                  </a:solidFill>
                </a:uFill>
                <a:latin typeface="Arial"/>
              </a:rPr>
              <a:t>資訊隱藏技術分類</a:t>
            </a:r>
            <a:endParaRPr b="0" lang="en-US" sz="1800" spc="-1" strike="noStrike">
              <a:solidFill>
                <a:srgbClr val="ffffff"/>
              </a:solidFill>
              <a:uFill>
                <a:solidFill>
                  <a:srgbClr val="ffffff"/>
                </a:solidFill>
              </a:uFill>
              <a:latin typeface="Calibri"/>
            </a:endParaRPr>
          </a:p>
        </p:txBody>
      </p:sp>
      <p:sp>
        <p:nvSpPr>
          <p:cNvPr id="992" name="TextShape 2"/>
          <p:cNvSpPr txBox="1"/>
          <p:nvPr/>
        </p:nvSpPr>
        <p:spPr>
          <a:xfrm>
            <a:off x="1909800" y="1042920"/>
            <a:ext cx="8461080" cy="5581440"/>
          </a:xfrm>
          <a:prstGeom prst="rect">
            <a:avLst/>
          </a:prstGeom>
          <a:noFill/>
          <a:ln>
            <a:noFill/>
          </a:ln>
        </p:spPr>
        <p:txBody>
          <a:bodyPr/>
          <a:p>
            <a:pPr marL="268200" indent="-267840">
              <a:lnSpc>
                <a:spcPct val="100000"/>
              </a:lnSpc>
              <a:buClr>
                <a:srgbClr val="ff0000"/>
              </a:buClr>
              <a:buFont typeface="Arial"/>
              <a:buChar char="•"/>
            </a:pPr>
            <a:r>
              <a:rPr b="0" lang="en-US" sz="2800" spc="-1" strike="noStrike">
                <a:solidFill>
                  <a:srgbClr val="ff0000"/>
                </a:solidFill>
                <a:uFill>
                  <a:solidFill>
                    <a:srgbClr val="ffffff"/>
                  </a:solidFill>
                </a:uFill>
                <a:latin typeface="Arial"/>
              </a:rPr>
              <a:t>空間域</a:t>
            </a:r>
            <a:r>
              <a:rPr b="0" lang="en-US" sz="2800" spc="-1" strike="noStrike">
                <a:solidFill>
                  <a:srgbClr val="ff0000"/>
                </a:solidFill>
                <a:uFill>
                  <a:solidFill>
                    <a:srgbClr val="ffffff"/>
                  </a:solidFill>
                </a:uFill>
                <a:latin typeface="Arial"/>
              </a:rPr>
              <a:t>(Spatial Domain)</a:t>
            </a:r>
            <a:endParaRPr b="0" lang="en-US" sz="2800" spc="-1" strike="noStrike">
              <a:solidFill>
                <a:srgbClr val="ffffff"/>
              </a:solidFill>
              <a:uFill>
                <a:solidFill>
                  <a:srgbClr val="ffffff"/>
                </a:solidFill>
              </a:uFill>
              <a:latin typeface="Calibri"/>
            </a:endParaRPr>
          </a:p>
          <a:p>
            <a:pPr lvl="1" marL="714240" indent="-266400">
              <a:lnSpc>
                <a:spcPct val="100000"/>
              </a:lnSpc>
              <a:buClr>
                <a:srgbClr val="ffffff"/>
              </a:buClr>
              <a:buFont typeface="Arial"/>
              <a:buChar char="•"/>
            </a:pPr>
            <a:r>
              <a:rPr b="0" lang="en-US" sz="2400" spc="-1" strike="noStrike">
                <a:solidFill>
                  <a:srgbClr val="ffffff"/>
                </a:solidFill>
                <a:uFill>
                  <a:solidFill>
                    <a:srgbClr val="ffffff"/>
                  </a:solidFill>
                </a:uFill>
                <a:latin typeface="Arial"/>
              </a:rPr>
              <a:t>改變數位影像的像素值</a:t>
            </a:r>
            <a:endParaRPr b="0" lang="en-US" sz="2000" spc="-1" strike="noStrike">
              <a:solidFill>
                <a:srgbClr val="ffffff"/>
              </a:solidFill>
              <a:uFill>
                <a:solidFill>
                  <a:srgbClr val="ffffff"/>
                </a:solidFill>
              </a:uFill>
              <a:latin typeface="Calibri"/>
            </a:endParaRPr>
          </a:p>
          <a:p>
            <a:pPr lvl="1" marL="714240" indent="-266400">
              <a:lnSpc>
                <a:spcPct val="100000"/>
              </a:lnSpc>
              <a:buClr>
                <a:srgbClr val="ffffff"/>
              </a:buClr>
              <a:buFont typeface="Arial"/>
              <a:buChar char="•"/>
            </a:pPr>
            <a:r>
              <a:rPr b="0" lang="en-US" sz="2400" spc="-1" strike="noStrike">
                <a:solidFill>
                  <a:srgbClr val="ffffff"/>
                </a:solidFill>
                <a:uFill>
                  <a:solidFill>
                    <a:srgbClr val="ffffff"/>
                  </a:solidFill>
                </a:uFill>
                <a:latin typeface="Arial"/>
              </a:rPr>
              <a:t>例如：</a:t>
            </a:r>
            <a:r>
              <a:rPr b="0" lang="en-US" sz="2400" spc="-1" strike="noStrike">
                <a:solidFill>
                  <a:srgbClr val="ffffff"/>
                </a:solidFill>
                <a:uFill>
                  <a:solidFill>
                    <a:srgbClr val="ffffff"/>
                  </a:solidFill>
                </a:uFill>
                <a:latin typeface="Arial"/>
              </a:rPr>
              <a:t>LSB (Least Significant Bit)</a:t>
            </a:r>
            <a:endParaRPr b="0" lang="en-US" sz="2000" spc="-1" strike="noStrike">
              <a:solidFill>
                <a:srgbClr val="ffffff"/>
              </a:solidFill>
              <a:uFill>
                <a:solidFill>
                  <a:srgbClr val="ffffff"/>
                </a:solidFill>
              </a:uFill>
              <a:latin typeface="Calibri"/>
            </a:endParaRPr>
          </a:p>
          <a:p>
            <a:pPr marL="268200" indent="-267840">
              <a:lnSpc>
                <a:spcPct val="100000"/>
              </a:lnSpc>
              <a:buClr>
                <a:srgbClr val="ff0000"/>
              </a:buClr>
              <a:buFont typeface="Arial"/>
              <a:buChar char="•"/>
            </a:pPr>
            <a:r>
              <a:rPr b="0" lang="en-US" sz="2800" spc="-1" strike="noStrike">
                <a:solidFill>
                  <a:srgbClr val="ff0000"/>
                </a:solidFill>
                <a:uFill>
                  <a:solidFill>
                    <a:srgbClr val="ffffff"/>
                  </a:solidFill>
                </a:uFill>
                <a:latin typeface="Arial"/>
              </a:rPr>
              <a:t>頻率域</a:t>
            </a:r>
            <a:r>
              <a:rPr b="0" lang="en-US" sz="2800" spc="-1" strike="noStrike">
                <a:solidFill>
                  <a:srgbClr val="ff0000"/>
                </a:solidFill>
                <a:uFill>
                  <a:solidFill>
                    <a:srgbClr val="ffffff"/>
                  </a:solidFill>
                </a:uFill>
                <a:latin typeface="Arial"/>
              </a:rPr>
              <a:t>(Frequency Domain)</a:t>
            </a:r>
            <a:endParaRPr b="0" lang="en-US" sz="2800" spc="-1" strike="noStrike">
              <a:solidFill>
                <a:srgbClr val="ffffff"/>
              </a:solidFill>
              <a:uFill>
                <a:solidFill>
                  <a:srgbClr val="ffffff"/>
                </a:solidFill>
              </a:uFill>
              <a:latin typeface="Calibri"/>
            </a:endParaRPr>
          </a:p>
          <a:p>
            <a:pPr lvl="1" marL="714240" indent="-266400">
              <a:lnSpc>
                <a:spcPct val="100000"/>
              </a:lnSpc>
              <a:buClr>
                <a:srgbClr val="ffffff"/>
              </a:buClr>
              <a:buFont typeface="Arial"/>
              <a:buChar char="•"/>
            </a:pPr>
            <a:r>
              <a:rPr b="0" lang="en-US" sz="2400" spc="-1" strike="noStrike">
                <a:solidFill>
                  <a:srgbClr val="ffffff"/>
                </a:solidFill>
                <a:uFill>
                  <a:solidFill>
                    <a:srgbClr val="ffffff"/>
                  </a:solidFill>
                </a:uFill>
                <a:latin typeface="Arial"/>
              </a:rPr>
              <a:t>影像經過離散餘弦或小波轉換後，再藉由改變其係數來達到藏入機密訊息的目的</a:t>
            </a:r>
            <a:endParaRPr b="0" lang="en-US" sz="2000" spc="-1" strike="noStrike">
              <a:solidFill>
                <a:srgbClr val="ffffff"/>
              </a:solidFill>
              <a:uFill>
                <a:solidFill>
                  <a:srgbClr val="ffffff"/>
                </a:solidFill>
              </a:uFill>
              <a:latin typeface="Calibri"/>
            </a:endParaRPr>
          </a:p>
          <a:p>
            <a:pPr lvl="1" marL="714240" indent="-266400">
              <a:lnSpc>
                <a:spcPct val="100000"/>
              </a:lnSpc>
              <a:buClr>
                <a:srgbClr val="ffffff"/>
              </a:buClr>
              <a:buFont typeface="Arial"/>
              <a:buChar char="•"/>
            </a:pPr>
            <a:r>
              <a:rPr b="0" lang="en-US" sz="2400" spc="-1" strike="noStrike">
                <a:solidFill>
                  <a:srgbClr val="ffffff"/>
                </a:solidFill>
                <a:uFill>
                  <a:solidFill>
                    <a:srgbClr val="ffffff"/>
                  </a:solidFill>
                </a:uFill>
                <a:latin typeface="Arial"/>
              </a:rPr>
              <a:t>例如：離散餘弦轉換法</a:t>
            </a:r>
            <a:r>
              <a:rPr b="0" lang="en-US" sz="2400" spc="-1" strike="noStrike">
                <a:solidFill>
                  <a:srgbClr val="ffffff"/>
                </a:solidFill>
                <a:uFill>
                  <a:solidFill>
                    <a:srgbClr val="ffffff"/>
                  </a:solidFill>
                </a:uFill>
                <a:latin typeface="Arial"/>
              </a:rPr>
              <a:t>(DCT)</a:t>
            </a:r>
            <a:r>
              <a:rPr b="0" lang="en-US" sz="2400" spc="-1" strike="noStrike">
                <a:solidFill>
                  <a:srgbClr val="ffffff"/>
                </a:solidFill>
                <a:uFill>
                  <a:solidFill>
                    <a:srgbClr val="ffffff"/>
                  </a:solidFill>
                </a:uFill>
                <a:latin typeface="Arial"/>
              </a:rPr>
              <a:t>、小波轉換法</a:t>
            </a:r>
            <a:r>
              <a:rPr b="0" lang="en-US" sz="2400" spc="-1" strike="noStrike">
                <a:solidFill>
                  <a:srgbClr val="ffffff"/>
                </a:solidFill>
                <a:uFill>
                  <a:solidFill>
                    <a:srgbClr val="ffffff"/>
                  </a:solidFill>
                </a:uFill>
                <a:latin typeface="Arial"/>
              </a:rPr>
              <a:t>(DWT)</a:t>
            </a:r>
            <a:r>
              <a:rPr b="0" lang="en-US" sz="2400" spc="-1" strike="noStrike">
                <a:solidFill>
                  <a:srgbClr val="ffffff"/>
                </a:solidFill>
                <a:uFill>
                  <a:solidFill>
                    <a:srgbClr val="ffffff"/>
                  </a:solidFill>
                </a:uFill>
                <a:latin typeface="Arial"/>
              </a:rPr>
              <a:t>、快速傅立葉轉換法</a:t>
            </a:r>
            <a:r>
              <a:rPr b="0" lang="en-US" sz="2400" spc="-1" strike="noStrike">
                <a:solidFill>
                  <a:srgbClr val="ffffff"/>
                </a:solidFill>
                <a:uFill>
                  <a:solidFill>
                    <a:srgbClr val="ffffff"/>
                  </a:solidFill>
                </a:uFill>
                <a:latin typeface="Arial"/>
              </a:rPr>
              <a:t>(FFT)</a:t>
            </a:r>
            <a:endParaRPr b="0" lang="en-US" sz="2000" spc="-1" strike="noStrike">
              <a:solidFill>
                <a:srgbClr val="ffffff"/>
              </a:solidFill>
              <a:uFill>
                <a:solidFill>
                  <a:srgbClr val="ffffff"/>
                </a:solidFill>
              </a:uFill>
              <a:latin typeface="Calibri"/>
            </a:endParaRPr>
          </a:p>
        </p:txBody>
      </p:sp>
      <p:pic>
        <p:nvPicPr>
          <p:cNvPr id="993" name="圖片 1" descr=""/>
          <p:cNvPicPr/>
          <p:nvPr/>
        </p:nvPicPr>
        <p:blipFill>
          <a:blip r:embed="rId1"/>
          <a:stretch/>
        </p:blipFill>
        <p:spPr>
          <a:xfrm>
            <a:off x="6311880" y="4667400"/>
            <a:ext cx="2961720" cy="1180440"/>
          </a:xfrm>
          <a:prstGeom prst="rect">
            <a:avLst/>
          </a:prstGeom>
          <a:ln>
            <a:noFill/>
          </a:ln>
        </p:spPr>
      </p:pic>
    </p:spTree>
  </p:cSld>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 name="TextShape 1"/>
          <p:cNvSpPr txBox="1"/>
          <p:nvPr/>
        </p:nvSpPr>
        <p:spPr>
          <a:xfrm>
            <a:off x="1909800" y="279360"/>
            <a:ext cx="8370360" cy="709200"/>
          </a:xfrm>
          <a:prstGeom prst="rect">
            <a:avLst/>
          </a:prstGeom>
          <a:noFill/>
          <a:ln>
            <a:noFill/>
          </a:ln>
        </p:spPr>
        <p:txBody>
          <a:bodyPr anchor="ctr"/>
          <a:p>
            <a:pPr>
              <a:lnSpc>
                <a:spcPct val="100000"/>
              </a:lnSpc>
            </a:pPr>
            <a:r>
              <a:rPr b="1" lang="en-US" sz="4000" spc="-1" strike="noStrike">
                <a:solidFill>
                  <a:srgbClr val="ffffff"/>
                </a:solidFill>
                <a:uFill>
                  <a:solidFill>
                    <a:srgbClr val="ffffff"/>
                  </a:solidFill>
                </a:uFill>
                <a:latin typeface="Arial"/>
              </a:rPr>
              <a:t>LSB</a:t>
            </a:r>
            <a:r>
              <a:rPr b="1" lang="en-US" sz="4000" spc="-1" strike="noStrike">
                <a:solidFill>
                  <a:srgbClr val="ffffff"/>
                </a:solidFill>
                <a:uFill>
                  <a:solidFill>
                    <a:srgbClr val="ffffff"/>
                  </a:solidFill>
                </a:uFill>
                <a:latin typeface="Arial"/>
              </a:rPr>
              <a:t>藏入法</a:t>
            </a:r>
            <a:endParaRPr b="0" lang="en-US" sz="1800" spc="-1" strike="noStrike">
              <a:solidFill>
                <a:srgbClr val="ffffff"/>
              </a:solidFill>
              <a:uFill>
                <a:solidFill>
                  <a:srgbClr val="ffffff"/>
                </a:solidFill>
              </a:uFill>
              <a:latin typeface="Calibri"/>
            </a:endParaRPr>
          </a:p>
        </p:txBody>
      </p:sp>
      <p:pic>
        <p:nvPicPr>
          <p:cNvPr id="995" name="Picture 4" descr=""/>
          <p:cNvPicPr/>
          <p:nvPr/>
        </p:nvPicPr>
        <p:blipFill>
          <a:blip r:embed="rId1"/>
          <a:stretch/>
        </p:blipFill>
        <p:spPr>
          <a:xfrm>
            <a:off x="2405160" y="1133640"/>
            <a:ext cx="7335360" cy="4971600"/>
          </a:xfrm>
          <a:prstGeom prst="rect">
            <a:avLst/>
          </a:prstGeom>
          <a:ln>
            <a:noFill/>
          </a:ln>
        </p:spPr>
      </p:pic>
    </p:spTree>
  </p:cSld>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TextShape 1"/>
          <p:cNvSpPr txBox="1"/>
          <p:nvPr/>
        </p:nvSpPr>
        <p:spPr>
          <a:xfrm>
            <a:off x="1909800" y="279360"/>
            <a:ext cx="8370360" cy="709200"/>
          </a:xfrm>
          <a:prstGeom prst="rect">
            <a:avLst/>
          </a:prstGeom>
          <a:noFill/>
          <a:ln>
            <a:noFill/>
          </a:ln>
        </p:spPr>
        <p:txBody>
          <a:bodyPr anchor="ctr"/>
          <a:p>
            <a:pPr>
              <a:lnSpc>
                <a:spcPct val="100000"/>
              </a:lnSpc>
            </a:pPr>
            <a:r>
              <a:rPr b="1" lang="en-US" sz="4000" spc="-1" strike="noStrike">
                <a:solidFill>
                  <a:srgbClr val="ffffff"/>
                </a:solidFill>
                <a:uFill>
                  <a:solidFill>
                    <a:srgbClr val="ffffff"/>
                  </a:solidFill>
                </a:uFill>
                <a:latin typeface="Arial"/>
              </a:rPr>
              <a:t>LSB</a:t>
            </a:r>
            <a:r>
              <a:rPr b="1" lang="en-US" sz="4000" spc="-1" strike="noStrike">
                <a:solidFill>
                  <a:srgbClr val="ffffff"/>
                </a:solidFill>
                <a:uFill>
                  <a:solidFill>
                    <a:srgbClr val="ffffff"/>
                  </a:solidFill>
                </a:uFill>
                <a:latin typeface="Arial"/>
              </a:rPr>
              <a:t>藏入法的流程</a:t>
            </a:r>
            <a:endParaRPr b="0" lang="en-US" sz="1800" spc="-1" strike="noStrike">
              <a:solidFill>
                <a:srgbClr val="ffffff"/>
              </a:solidFill>
              <a:uFill>
                <a:solidFill>
                  <a:srgbClr val="ffffff"/>
                </a:solidFill>
              </a:uFill>
              <a:latin typeface="Calibri"/>
            </a:endParaRPr>
          </a:p>
        </p:txBody>
      </p:sp>
      <p:sp>
        <p:nvSpPr>
          <p:cNvPr id="997" name="TextShape 2"/>
          <p:cNvSpPr txBox="1"/>
          <p:nvPr/>
        </p:nvSpPr>
        <p:spPr>
          <a:xfrm>
            <a:off x="1865160" y="1042920"/>
            <a:ext cx="8551440" cy="5581440"/>
          </a:xfrm>
          <a:prstGeom prst="rect">
            <a:avLst/>
          </a:prstGeom>
          <a:noFill/>
          <a:ln>
            <a:noFill/>
          </a:ln>
        </p:spPr>
        <p:txBody>
          <a:bodyPr/>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張三先將機密資料用對稱式密碼系統或公開金鑰密碼系統加密</a:t>
            </a:r>
            <a:endParaRPr b="0" lang="en-US" sz="2800" spc="-1" strike="noStrike">
              <a:solidFill>
                <a:srgbClr val="ffffff"/>
              </a:solidFill>
              <a:uFill>
                <a:solidFill>
                  <a:srgbClr val="ffffff"/>
                </a:solidFill>
              </a:uFill>
              <a:latin typeface="Calibri"/>
            </a:endParaRPr>
          </a:p>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將加密後所得到的密文，依序取代偽裝影像中每個像素的「最不重要的</a:t>
            </a:r>
            <a:r>
              <a:rPr b="0" lang="en-US" sz="2800" spc="-1" strike="noStrike">
                <a:solidFill>
                  <a:srgbClr val="ffffff"/>
                </a:solidFill>
                <a:uFill>
                  <a:solidFill>
                    <a:srgbClr val="ffffff"/>
                  </a:solidFill>
                </a:uFill>
                <a:latin typeface="Arial"/>
              </a:rPr>
              <a:t>3</a:t>
            </a:r>
            <a:r>
              <a:rPr b="0" lang="en-US" sz="2800" spc="-1" strike="noStrike">
                <a:solidFill>
                  <a:srgbClr val="ffffff"/>
                </a:solidFill>
                <a:uFill>
                  <a:solidFill>
                    <a:srgbClr val="ffffff"/>
                  </a:solidFill>
                </a:uFill>
                <a:latin typeface="Arial"/>
              </a:rPr>
              <a:t>位元」</a:t>
            </a:r>
            <a:r>
              <a:rPr b="0" lang="en-US" sz="2800" spc="-1" strike="noStrike">
                <a:solidFill>
                  <a:srgbClr val="ffffff"/>
                </a:solidFill>
                <a:uFill>
                  <a:solidFill>
                    <a:srgbClr val="ffffff"/>
                  </a:solidFill>
                </a:uFill>
                <a:latin typeface="Arial"/>
              </a:rPr>
              <a:t>(LSB)</a:t>
            </a:r>
            <a:r>
              <a:rPr b="0" lang="en-US" sz="2800" spc="-1" strike="noStrike">
                <a:solidFill>
                  <a:srgbClr val="ffffff"/>
                </a:solidFill>
                <a:uFill>
                  <a:solidFill>
                    <a:srgbClr val="ffffff"/>
                  </a:solidFill>
                </a:uFill>
                <a:latin typeface="Arial"/>
              </a:rPr>
              <a:t>。例如，一個灰階度為</a:t>
            </a:r>
            <a:r>
              <a:rPr b="0" lang="en-US" sz="2800" spc="-1" strike="noStrike">
                <a:solidFill>
                  <a:srgbClr val="ffffff"/>
                </a:solidFill>
                <a:uFill>
                  <a:solidFill>
                    <a:srgbClr val="ffffff"/>
                  </a:solidFill>
                </a:uFill>
                <a:latin typeface="Arial"/>
              </a:rPr>
              <a:t>42</a:t>
            </a:r>
            <a:r>
              <a:rPr b="0" lang="en-US" sz="2800" spc="-1" strike="noStrike">
                <a:solidFill>
                  <a:srgbClr val="ffffff"/>
                </a:solidFill>
                <a:uFill>
                  <a:solidFill>
                    <a:srgbClr val="ffffff"/>
                  </a:solidFill>
                </a:uFill>
                <a:latin typeface="Arial"/>
              </a:rPr>
              <a:t>的像素，其二進位表示法為</a:t>
            </a:r>
            <a:r>
              <a:rPr b="0" lang="en-US" sz="2800" spc="-1" strike="noStrike">
                <a:solidFill>
                  <a:srgbClr val="ffffff"/>
                </a:solidFill>
                <a:uFill>
                  <a:solidFill>
                    <a:srgbClr val="ffffff"/>
                  </a:solidFill>
                </a:uFill>
                <a:latin typeface="Arial"/>
              </a:rPr>
              <a:t>00101010</a:t>
            </a:r>
            <a:r>
              <a:rPr b="0" lang="en-US" sz="2800" spc="-1" strike="noStrike">
                <a:solidFill>
                  <a:srgbClr val="ffffff"/>
                </a:solidFill>
                <a:uFill>
                  <a:solidFill>
                    <a:srgbClr val="ffffff"/>
                  </a:solidFill>
                </a:uFill>
                <a:latin typeface="Arial"/>
              </a:rPr>
              <a:t>，若最後三個</a:t>
            </a:r>
            <a:r>
              <a:rPr b="0" lang="en-US" sz="2800" spc="-1" strike="noStrike">
                <a:solidFill>
                  <a:srgbClr val="ffffff"/>
                </a:solidFill>
                <a:uFill>
                  <a:solidFill>
                    <a:srgbClr val="ffffff"/>
                  </a:solidFill>
                </a:uFill>
                <a:latin typeface="Arial"/>
              </a:rPr>
              <a:t>LSB</a:t>
            </a:r>
            <a:r>
              <a:rPr b="0" lang="en-US" sz="2800" spc="-1" strike="noStrike">
                <a:solidFill>
                  <a:srgbClr val="ffffff"/>
                </a:solidFill>
                <a:uFill>
                  <a:solidFill>
                    <a:srgbClr val="ffffff"/>
                  </a:solidFill>
                </a:uFill>
                <a:latin typeface="Arial"/>
              </a:rPr>
              <a:t>被用來藏入機密資訊</a:t>
            </a:r>
            <a:r>
              <a:rPr b="0" lang="en-US" sz="2800" spc="-1" strike="noStrike">
                <a:solidFill>
                  <a:srgbClr val="ffffff"/>
                </a:solidFill>
                <a:uFill>
                  <a:solidFill>
                    <a:srgbClr val="ffffff"/>
                  </a:solidFill>
                </a:uFill>
                <a:latin typeface="Arial"/>
              </a:rPr>
              <a:t>(101)</a:t>
            </a:r>
            <a:r>
              <a:rPr b="0" lang="en-US" sz="2800" spc="-1" strike="noStrike">
                <a:solidFill>
                  <a:srgbClr val="ffffff"/>
                </a:solidFill>
                <a:uFill>
                  <a:solidFill>
                    <a:srgbClr val="ffffff"/>
                  </a:solidFill>
                </a:uFill>
                <a:latin typeface="Arial"/>
              </a:rPr>
              <a:t>，藏入機密後，最後該像素的像素值改變為</a:t>
            </a:r>
            <a:r>
              <a:rPr b="0" lang="en-US" sz="2800" spc="-1" strike="noStrike">
                <a:solidFill>
                  <a:srgbClr val="ffffff"/>
                </a:solidFill>
                <a:uFill>
                  <a:solidFill>
                    <a:srgbClr val="ffffff"/>
                  </a:solidFill>
                </a:uFill>
                <a:latin typeface="Arial"/>
              </a:rPr>
              <a:t>00101101</a:t>
            </a:r>
            <a:endParaRPr b="0" lang="en-US" sz="2800" spc="-1" strike="noStrike">
              <a:solidFill>
                <a:srgbClr val="ffffff"/>
              </a:solidFill>
              <a:uFill>
                <a:solidFill>
                  <a:srgbClr val="ffffff"/>
                </a:solidFill>
              </a:uFill>
              <a:latin typeface="Calibri"/>
            </a:endParaRPr>
          </a:p>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李四收到偽裝影像後，依序從每個像素的「最不重要的</a:t>
            </a:r>
            <a:r>
              <a:rPr b="0" lang="en-US" sz="2800" spc="-1" strike="noStrike">
                <a:solidFill>
                  <a:srgbClr val="ffffff"/>
                </a:solidFill>
                <a:uFill>
                  <a:solidFill>
                    <a:srgbClr val="ffffff"/>
                  </a:solidFill>
                </a:uFill>
                <a:latin typeface="Arial"/>
              </a:rPr>
              <a:t>3</a:t>
            </a:r>
            <a:r>
              <a:rPr b="0" lang="en-US" sz="2800" spc="-1" strike="noStrike">
                <a:solidFill>
                  <a:srgbClr val="ffffff"/>
                </a:solidFill>
                <a:uFill>
                  <a:solidFill>
                    <a:srgbClr val="ffffff"/>
                  </a:solidFill>
                </a:uFill>
                <a:latin typeface="Arial"/>
              </a:rPr>
              <a:t>位元」中取出加密過的機密資訊</a:t>
            </a:r>
            <a:endParaRPr b="0" lang="en-US" sz="2800" spc="-1" strike="noStrike">
              <a:solidFill>
                <a:srgbClr val="ffffff"/>
              </a:solidFill>
              <a:uFill>
                <a:solidFill>
                  <a:srgbClr val="ffffff"/>
                </a:solidFill>
              </a:uFill>
              <a:latin typeface="Calibri"/>
            </a:endParaRPr>
          </a:p>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對所取出的密文進行解密後，便可得到機密訊息</a:t>
            </a:r>
            <a:endParaRPr b="0" lang="en-US" sz="2800" spc="-1" strike="noStrike">
              <a:solidFill>
                <a:srgbClr val="ffffff"/>
              </a:solidFill>
              <a:uFill>
                <a:solidFill>
                  <a:srgbClr val="ffffff"/>
                </a:solidFill>
              </a:uFill>
              <a:latin typeface="Calibri"/>
            </a:endParaRPr>
          </a:p>
        </p:txBody>
      </p:sp>
    </p:spTree>
  </p:cSld>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TextShape 1"/>
          <p:cNvSpPr txBox="1"/>
          <p:nvPr/>
        </p:nvSpPr>
        <p:spPr>
          <a:xfrm>
            <a:off x="1909800" y="279360"/>
            <a:ext cx="8370360" cy="709200"/>
          </a:xfrm>
          <a:prstGeom prst="rect">
            <a:avLst/>
          </a:prstGeom>
          <a:noFill/>
          <a:ln>
            <a:noFill/>
          </a:ln>
        </p:spPr>
        <p:txBody>
          <a:bodyPr anchor="ctr"/>
          <a:p>
            <a:pPr>
              <a:lnSpc>
                <a:spcPct val="100000"/>
              </a:lnSpc>
            </a:pPr>
            <a:r>
              <a:rPr b="1" lang="en-US" sz="4000" spc="-1" strike="noStrike">
                <a:solidFill>
                  <a:srgbClr val="ffffff"/>
                </a:solidFill>
                <a:uFill>
                  <a:solidFill>
                    <a:srgbClr val="ffffff"/>
                  </a:solidFill>
                </a:uFill>
                <a:latin typeface="Arial"/>
              </a:rPr>
              <a:t>離散餘弦藏入法</a:t>
            </a:r>
            <a:endParaRPr b="0" lang="en-US" sz="1800" spc="-1" strike="noStrike">
              <a:solidFill>
                <a:srgbClr val="ffffff"/>
              </a:solidFill>
              <a:uFill>
                <a:solidFill>
                  <a:srgbClr val="ffffff"/>
                </a:solidFill>
              </a:uFill>
              <a:latin typeface="Calibri"/>
            </a:endParaRPr>
          </a:p>
        </p:txBody>
      </p:sp>
      <p:pic>
        <p:nvPicPr>
          <p:cNvPr id="999" name="Picture 4" descr=""/>
          <p:cNvPicPr/>
          <p:nvPr/>
        </p:nvPicPr>
        <p:blipFill>
          <a:blip r:embed="rId1"/>
          <a:stretch/>
        </p:blipFill>
        <p:spPr>
          <a:xfrm>
            <a:off x="2135160" y="971640"/>
            <a:ext cx="7875360" cy="5371920"/>
          </a:xfrm>
          <a:prstGeom prst="rect">
            <a:avLst/>
          </a:prstGeom>
          <a:ln>
            <a:noFill/>
          </a:ln>
        </p:spPr>
      </p:pic>
      <p:sp>
        <p:nvSpPr>
          <p:cNvPr id="1000" name="CustomShape 2"/>
          <p:cNvSpPr/>
          <p:nvPr/>
        </p:nvSpPr>
        <p:spPr>
          <a:xfrm>
            <a:off x="5554800" y="2793960"/>
            <a:ext cx="271080" cy="274320"/>
          </a:xfrm>
          <a:prstGeom prst="rect">
            <a:avLst/>
          </a:prstGeom>
          <a:solidFill>
            <a:srgbClr val="ffffff"/>
          </a:solidFill>
          <a:ln>
            <a:noFill/>
          </a:ln>
        </p:spPr>
        <p:style>
          <a:lnRef idx="0"/>
          <a:fillRef idx="0"/>
          <a:effectRef idx="0"/>
          <a:fontRef idx="minor"/>
        </p:style>
        <p:txBody>
          <a:bodyPr lIns="0" rIns="0" tIns="0" bIns="0"/>
          <a:p>
            <a:pPr>
              <a:lnSpc>
                <a:spcPct val="100000"/>
              </a:lnSpc>
            </a:pPr>
            <a:r>
              <a:rPr b="1" lang="en-US" sz="1800" spc="-1" strike="noStrike">
                <a:solidFill>
                  <a:srgbClr val="ffffff"/>
                </a:solidFill>
                <a:uFill>
                  <a:solidFill>
                    <a:srgbClr val="ffffff"/>
                  </a:solidFill>
                </a:uFill>
                <a:latin typeface="Times New Roman"/>
                <a:ea typeface="新細明體"/>
              </a:rPr>
              <a:t>低</a:t>
            </a:r>
            <a:endParaRPr b="0" lang="en-US" sz="1800" spc="-1" strike="noStrike">
              <a:solidFill>
                <a:srgbClr val="ffffff"/>
              </a:solidFill>
              <a:uFill>
                <a:solidFill>
                  <a:srgbClr val="ffffff"/>
                </a:solidFill>
              </a:uFill>
              <a:latin typeface="Arial"/>
            </a:endParaRPr>
          </a:p>
        </p:txBody>
      </p:sp>
      <p:sp>
        <p:nvSpPr>
          <p:cNvPr id="1001" name="CustomShape 3"/>
          <p:cNvSpPr/>
          <p:nvPr/>
        </p:nvSpPr>
        <p:spPr>
          <a:xfrm>
            <a:off x="7446960" y="2793960"/>
            <a:ext cx="269640" cy="274320"/>
          </a:xfrm>
          <a:prstGeom prst="rect">
            <a:avLst/>
          </a:prstGeom>
          <a:solidFill>
            <a:srgbClr val="ffffff"/>
          </a:solidFill>
          <a:ln>
            <a:noFill/>
          </a:ln>
        </p:spPr>
        <p:style>
          <a:lnRef idx="0"/>
          <a:fillRef idx="0"/>
          <a:effectRef idx="0"/>
          <a:fontRef idx="minor"/>
        </p:style>
        <p:txBody>
          <a:bodyPr lIns="0" rIns="0" tIns="0" bIns="0"/>
          <a:p>
            <a:pPr>
              <a:lnSpc>
                <a:spcPct val="100000"/>
              </a:lnSpc>
            </a:pPr>
            <a:r>
              <a:rPr b="1" lang="en-US" sz="1800" spc="-1" strike="noStrike">
                <a:solidFill>
                  <a:srgbClr val="ffffff"/>
                </a:solidFill>
                <a:uFill>
                  <a:solidFill>
                    <a:srgbClr val="ffffff"/>
                  </a:solidFill>
                </a:uFill>
                <a:latin typeface="Times New Roman"/>
                <a:ea typeface="新細明體"/>
              </a:rPr>
              <a:t>低</a:t>
            </a:r>
            <a:endParaRPr b="0" lang="en-US" sz="1800" spc="-1" strike="noStrike">
              <a:solidFill>
                <a:srgbClr val="ffffff"/>
              </a:solidFill>
              <a:uFill>
                <a:solidFill>
                  <a:srgbClr val="ffffff"/>
                </a:solidFill>
              </a:uFill>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extShape 1"/>
          <p:cNvSpPr txBox="1"/>
          <p:nvPr/>
        </p:nvSpPr>
        <p:spPr>
          <a:xfrm>
            <a:off x="2362320" y="455400"/>
            <a:ext cx="10515240" cy="1145160"/>
          </a:xfrm>
          <a:prstGeom prst="rect">
            <a:avLst/>
          </a:prstGeom>
          <a:noFill/>
          <a:ln>
            <a:noFill/>
          </a:ln>
        </p:spPr>
        <p:txBody>
          <a:bodyPr lIns="0" rIns="0" tIns="0" bIns="0" anchor="ctr"/>
          <a:p>
            <a:pPr marL="2917800">
              <a:lnSpc>
                <a:spcPct val="100000"/>
              </a:lnSpc>
            </a:pPr>
            <a:r>
              <a:rPr b="0" lang="en-US" sz="4400" spc="24" strike="noStrike">
                <a:solidFill>
                  <a:srgbClr val="ffffff"/>
                </a:solidFill>
                <a:uFill>
                  <a:solidFill>
                    <a:srgbClr val="ffffff"/>
                  </a:solidFill>
                </a:uFill>
                <a:latin typeface="Microsoft YaHei"/>
              </a:rPr>
              <a:t>金鑰</a:t>
            </a:r>
            <a:r>
              <a:rPr b="0" lang="en-US" sz="4400" spc="-202" strike="noStrike">
                <a:solidFill>
                  <a:srgbClr val="ffffff"/>
                </a:solidFill>
                <a:uFill>
                  <a:solidFill>
                    <a:srgbClr val="ffffff"/>
                  </a:solidFill>
                </a:uFill>
                <a:latin typeface="Microsoft YaHei"/>
              </a:rPr>
              <a:t> </a:t>
            </a:r>
            <a:r>
              <a:rPr b="0" lang="en-US" sz="4400" spc="-12" strike="noStrike">
                <a:solidFill>
                  <a:srgbClr val="ffffff"/>
                </a:solidFill>
                <a:uFill>
                  <a:solidFill>
                    <a:srgbClr val="ffffff"/>
                  </a:solidFill>
                </a:uFill>
                <a:latin typeface="Calibri Light"/>
              </a:rPr>
              <a:t>(Key)</a:t>
            </a:r>
            <a:endParaRPr b="0" lang="en-US" sz="1800" spc="-1" strike="noStrike">
              <a:solidFill>
                <a:srgbClr val="ffffff"/>
              </a:solidFill>
              <a:uFill>
                <a:solidFill>
                  <a:srgbClr val="ffffff"/>
                </a:solidFill>
              </a:uFill>
              <a:latin typeface="Calibri"/>
            </a:endParaRPr>
          </a:p>
        </p:txBody>
      </p:sp>
      <p:sp>
        <p:nvSpPr>
          <p:cNvPr id="283" name="CustomShape 2"/>
          <p:cNvSpPr/>
          <p:nvPr/>
        </p:nvSpPr>
        <p:spPr>
          <a:xfrm>
            <a:off x="2063880" y="1288800"/>
            <a:ext cx="7835400" cy="3565080"/>
          </a:xfrm>
          <a:prstGeom prst="rect">
            <a:avLst/>
          </a:prstGeom>
          <a:noFill/>
          <a:ln>
            <a:noFill/>
          </a:ln>
        </p:spPr>
        <p:style>
          <a:lnRef idx="0"/>
          <a:fillRef idx="0"/>
          <a:effectRef idx="0"/>
          <a:fontRef idx="minor"/>
        </p:style>
        <p:txBody>
          <a:bodyPr lIns="0" rIns="0" tIns="0" bIns="0"/>
          <a:p>
            <a:pPr marL="355680" indent="-342720">
              <a:lnSpc>
                <a:spcPct val="102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52" strike="noStrike">
                <a:solidFill>
                  <a:srgbClr val="ffffff"/>
                </a:solidFill>
                <a:uFill>
                  <a:solidFill>
                    <a:srgbClr val="ffffff"/>
                  </a:solidFill>
                </a:uFill>
                <a:latin typeface="DFKai-SB"/>
              </a:rPr>
              <a:t>一把金鑰是用來和密碼演算法產生特定密文的  符號字串。本質上，金鑰是一組相當長度的數  </a:t>
            </a:r>
            <a:r>
              <a:rPr b="0" lang="en-US" sz="2750" spc="49" strike="noStrike">
                <a:solidFill>
                  <a:srgbClr val="ffffff"/>
                </a:solidFill>
                <a:uFill>
                  <a:solidFill>
                    <a:srgbClr val="ffffff"/>
                  </a:solidFill>
                </a:uFill>
                <a:latin typeface="DFKai-SB"/>
              </a:rPr>
              <a:t>字或符號字串，其大小通常以位</a:t>
            </a:r>
            <a:r>
              <a:rPr b="0" lang="en-US" sz="2750" spc="123" strike="noStrike">
                <a:solidFill>
                  <a:srgbClr val="ffffff"/>
                </a:solidFill>
                <a:uFill>
                  <a:solidFill>
                    <a:srgbClr val="ffffff"/>
                  </a:solidFill>
                </a:uFill>
                <a:latin typeface="DFKai-SB"/>
              </a:rPr>
              <a:t>元</a:t>
            </a:r>
            <a:r>
              <a:rPr b="0" lang="en-US" sz="2750" spc="-24" strike="noStrike">
                <a:solidFill>
                  <a:srgbClr val="ffffff"/>
                </a:solidFill>
                <a:uFill>
                  <a:solidFill>
                    <a:srgbClr val="ffffff"/>
                  </a:solidFill>
                </a:uFill>
                <a:latin typeface="Arial"/>
              </a:rPr>
              <a:t>(bit)</a:t>
            </a:r>
            <a:r>
              <a:rPr b="0" lang="en-US" sz="2750" spc="97" strike="noStrike">
                <a:solidFill>
                  <a:srgbClr val="ffffff"/>
                </a:solidFill>
                <a:uFill>
                  <a:solidFill>
                    <a:srgbClr val="ffffff"/>
                  </a:solidFill>
                </a:uFill>
                <a:latin typeface="DFKai-SB"/>
              </a:rPr>
              <a:t>為單位。</a:t>
            </a:r>
            <a:endParaRPr b="0" lang="en-US" sz="1800" spc="-1" strike="noStrike">
              <a:solidFill>
                <a:srgbClr val="ffffff"/>
              </a:solidFill>
              <a:uFill>
                <a:solidFill>
                  <a:srgbClr val="ffffff"/>
                </a:solidFill>
              </a:uFill>
              <a:latin typeface="Arial"/>
            </a:endParaRPr>
          </a:p>
          <a:p>
            <a:pPr marL="355680" indent="-342720">
              <a:lnSpc>
                <a:spcPct val="102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金鑰常是演算法則內的一個變數，所以不同的  金鑰會產生不一樣的密文。</a:t>
            </a:r>
            <a:endParaRPr b="0" lang="en-US" sz="1800" spc="-1" strike="noStrike">
              <a:solidFill>
                <a:srgbClr val="ffffff"/>
              </a:solidFill>
              <a:uFill>
                <a:solidFill>
                  <a:srgbClr val="ffffff"/>
                </a:solidFill>
              </a:uFill>
              <a:latin typeface="Arial"/>
            </a:endParaRPr>
          </a:p>
          <a:p>
            <a:pPr marL="12600" indent="-34272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就密碼學而言，金鑰長度越長，密文就越保密。</a:t>
            </a:r>
            <a:endParaRPr b="0" lang="en-US" sz="1800" spc="-1" strike="noStrike">
              <a:solidFill>
                <a:srgbClr val="ffffff"/>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TextShape 1"/>
          <p:cNvSpPr txBox="1"/>
          <p:nvPr/>
        </p:nvSpPr>
        <p:spPr>
          <a:xfrm>
            <a:off x="1909800" y="279360"/>
            <a:ext cx="8370360" cy="709200"/>
          </a:xfrm>
          <a:prstGeom prst="rect">
            <a:avLst/>
          </a:prstGeom>
          <a:noFill/>
          <a:ln>
            <a:noFill/>
          </a:ln>
        </p:spPr>
        <p:txBody>
          <a:bodyPr anchor="ctr"/>
          <a:p>
            <a:pPr>
              <a:lnSpc>
                <a:spcPct val="100000"/>
              </a:lnSpc>
            </a:pPr>
            <a:r>
              <a:rPr b="1" lang="en-US" sz="4000" spc="-1" strike="noStrike">
                <a:solidFill>
                  <a:srgbClr val="ffffff"/>
                </a:solidFill>
                <a:uFill>
                  <a:solidFill>
                    <a:srgbClr val="ffffff"/>
                  </a:solidFill>
                </a:uFill>
                <a:latin typeface="Arial"/>
              </a:rPr>
              <a:t>離散餘弦藏入法的流程</a:t>
            </a:r>
            <a:endParaRPr b="0" lang="en-US" sz="1800" spc="-1" strike="noStrike">
              <a:solidFill>
                <a:srgbClr val="ffffff"/>
              </a:solidFill>
              <a:uFill>
                <a:solidFill>
                  <a:srgbClr val="ffffff"/>
                </a:solidFill>
              </a:uFill>
              <a:latin typeface="Calibri"/>
            </a:endParaRPr>
          </a:p>
        </p:txBody>
      </p:sp>
      <p:sp>
        <p:nvSpPr>
          <p:cNvPr id="1003" name="TextShape 2"/>
          <p:cNvSpPr txBox="1"/>
          <p:nvPr/>
        </p:nvSpPr>
        <p:spPr>
          <a:xfrm>
            <a:off x="1820880" y="1042920"/>
            <a:ext cx="8640360" cy="5581440"/>
          </a:xfrm>
          <a:prstGeom prst="rect">
            <a:avLst/>
          </a:prstGeom>
          <a:noFill/>
          <a:ln>
            <a:noFill/>
          </a:ln>
        </p:spPr>
        <p:txBody>
          <a:bodyPr/>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張三先將機密資料用對稱式密碼系統或公開金鑰密碼系統加密</a:t>
            </a:r>
            <a:endParaRPr b="0" lang="en-US" sz="2800" spc="-1" strike="noStrike">
              <a:solidFill>
                <a:srgbClr val="ffffff"/>
              </a:solidFill>
              <a:uFill>
                <a:solidFill>
                  <a:srgbClr val="ffffff"/>
                </a:solidFill>
              </a:uFill>
              <a:latin typeface="Calibri"/>
            </a:endParaRPr>
          </a:p>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將偽裝影像做離散餘弦轉換</a:t>
            </a:r>
            <a:endParaRPr b="0" lang="en-US" sz="2800" spc="-1" strike="noStrike">
              <a:solidFill>
                <a:srgbClr val="ffffff"/>
              </a:solidFill>
              <a:uFill>
                <a:solidFill>
                  <a:srgbClr val="ffffff"/>
                </a:solidFill>
              </a:uFill>
              <a:latin typeface="Calibri"/>
            </a:endParaRPr>
          </a:p>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將加密後所得到的密文，依序藏到離散餘弦轉換後的低、中頻交流係數</a:t>
            </a:r>
            <a:r>
              <a:rPr b="0" lang="en-US" sz="2800" spc="-1" strike="noStrike">
                <a:solidFill>
                  <a:srgbClr val="ffffff"/>
                </a:solidFill>
                <a:uFill>
                  <a:solidFill>
                    <a:srgbClr val="ffffff"/>
                  </a:solidFill>
                </a:uFill>
                <a:latin typeface="Arial"/>
              </a:rPr>
              <a:t>(AC)</a:t>
            </a:r>
            <a:r>
              <a:rPr b="0" lang="en-US" sz="2800" spc="-1" strike="noStrike">
                <a:solidFill>
                  <a:srgbClr val="ffffff"/>
                </a:solidFill>
                <a:uFill>
                  <a:solidFill>
                    <a:srgbClr val="ffffff"/>
                  </a:solidFill>
                </a:uFill>
                <a:latin typeface="Arial"/>
              </a:rPr>
              <a:t>中</a:t>
            </a:r>
            <a:endParaRPr b="0" lang="en-US" sz="2800" spc="-1" strike="noStrike">
              <a:solidFill>
                <a:srgbClr val="ffffff"/>
              </a:solidFill>
              <a:uFill>
                <a:solidFill>
                  <a:srgbClr val="ffffff"/>
                </a:solidFill>
              </a:uFill>
              <a:latin typeface="Calibri"/>
            </a:endParaRPr>
          </a:p>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將藏入機密資訊後的頻率係數，經反向的離散餘弦轉換後，還原成一偽裝影像，將此偽裝影像傳送給李四</a:t>
            </a:r>
            <a:endParaRPr b="0" lang="en-US" sz="2800" spc="-1" strike="noStrike">
              <a:solidFill>
                <a:srgbClr val="ffffff"/>
              </a:solidFill>
              <a:uFill>
                <a:solidFill>
                  <a:srgbClr val="ffffff"/>
                </a:solidFill>
              </a:uFill>
              <a:latin typeface="Calibri"/>
            </a:endParaRPr>
          </a:p>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李四收到偽裝影像後，先對偽裝影像做離散餘弦轉換</a:t>
            </a:r>
            <a:endParaRPr b="0" lang="en-US" sz="2800" spc="-1" strike="noStrike">
              <a:solidFill>
                <a:srgbClr val="ffffff"/>
              </a:solidFill>
              <a:uFill>
                <a:solidFill>
                  <a:srgbClr val="ffffff"/>
                </a:solidFill>
              </a:uFill>
              <a:latin typeface="Calibri"/>
            </a:endParaRPr>
          </a:p>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依序從低、中頻的頻率係數中取出所藏入的訊息，所取出的訊息為加密過的機密資訊</a:t>
            </a:r>
            <a:endParaRPr b="0" lang="en-US" sz="2800" spc="-1" strike="noStrike">
              <a:solidFill>
                <a:srgbClr val="ffffff"/>
              </a:solidFill>
              <a:uFill>
                <a:solidFill>
                  <a:srgbClr val="ffffff"/>
                </a:solidFill>
              </a:uFill>
              <a:latin typeface="Calibri"/>
            </a:endParaRPr>
          </a:p>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對所取出的密文進行解密後，便可得到機密訊息</a:t>
            </a:r>
            <a:endParaRPr b="0" lang="en-US" sz="2800" spc="-1" strike="noStrike">
              <a:solidFill>
                <a:srgbClr val="ffffff"/>
              </a:solidFill>
              <a:uFill>
                <a:solidFill>
                  <a:srgbClr val="ffffff"/>
                </a:solidFill>
              </a:uFill>
              <a:latin typeface="Calibri"/>
            </a:endParaRPr>
          </a:p>
        </p:txBody>
      </p:sp>
    </p:spTree>
  </p:cSld>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TextShape 1"/>
          <p:cNvSpPr txBox="1"/>
          <p:nvPr/>
        </p:nvSpPr>
        <p:spPr>
          <a:xfrm>
            <a:off x="1909800" y="279360"/>
            <a:ext cx="8370360" cy="709200"/>
          </a:xfrm>
          <a:prstGeom prst="rect">
            <a:avLst/>
          </a:prstGeom>
          <a:noFill/>
          <a:ln>
            <a:noFill/>
          </a:ln>
        </p:spPr>
        <p:txBody>
          <a:bodyPr anchor="ctr"/>
          <a:p>
            <a:pPr>
              <a:lnSpc>
                <a:spcPct val="100000"/>
              </a:lnSpc>
            </a:pPr>
            <a:r>
              <a:rPr b="1" lang="en-US" sz="4000" spc="-1" strike="noStrike">
                <a:solidFill>
                  <a:srgbClr val="ffffff"/>
                </a:solidFill>
                <a:uFill>
                  <a:solidFill>
                    <a:srgbClr val="ffffff"/>
                  </a:solidFill>
                </a:uFill>
                <a:latin typeface="Arial"/>
              </a:rPr>
              <a:t>小波轉換藏入法</a:t>
            </a:r>
            <a:endParaRPr b="0" lang="en-US" sz="1800" spc="-1" strike="noStrike">
              <a:solidFill>
                <a:srgbClr val="ffffff"/>
              </a:solidFill>
              <a:uFill>
                <a:solidFill>
                  <a:srgbClr val="ffffff"/>
                </a:solidFill>
              </a:uFill>
              <a:latin typeface="Calibri"/>
            </a:endParaRPr>
          </a:p>
        </p:txBody>
      </p:sp>
      <p:pic>
        <p:nvPicPr>
          <p:cNvPr id="1005" name="Picture 5" descr=""/>
          <p:cNvPicPr/>
          <p:nvPr/>
        </p:nvPicPr>
        <p:blipFill>
          <a:blip r:embed="rId1"/>
          <a:stretch/>
        </p:blipFill>
        <p:spPr>
          <a:xfrm>
            <a:off x="2000160" y="954000"/>
            <a:ext cx="8191080" cy="5403600"/>
          </a:xfrm>
          <a:prstGeom prst="rect">
            <a:avLst/>
          </a:prstGeom>
          <a:ln>
            <a:noFill/>
          </a:ln>
        </p:spPr>
      </p:pic>
      <p:sp>
        <p:nvSpPr>
          <p:cNvPr id="1006" name="CustomShape 2"/>
          <p:cNvSpPr/>
          <p:nvPr/>
        </p:nvSpPr>
        <p:spPr>
          <a:xfrm>
            <a:off x="7535880" y="2793960"/>
            <a:ext cx="269640" cy="274320"/>
          </a:xfrm>
          <a:prstGeom prst="rect">
            <a:avLst/>
          </a:prstGeom>
          <a:solidFill>
            <a:srgbClr val="ffffff"/>
          </a:solidFill>
          <a:ln>
            <a:noFill/>
          </a:ln>
        </p:spPr>
        <p:style>
          <a:lnRef idx="0"/>
          <a:fillRef idx="0"/>
          <a:effectRef idx="0"/>
          <a:fontRef idx="minor"/>
        </p:style>
        <p:txBody>
          <a:bodyPr lIns="0" rIns="0" tIns="0" bIns="0"/>
          <a:p>
            <a:pPr>
              <a:lnSpc>
                <a:spcPct val="100000"/>
              </a:lnSpc>
            </a:pPr>
            <a:r>
              <a:rPr b="1" lang="en-US" sz="1800" spc="-1" strike="noStrike">
                <a:solidFill>
                  <a:srgbClr val="ffffff"/>
                </a:solidFill>
                <a:uFill>
                  <a:solidFill>
                    <a:srgbClr val="ffffff"/>
                  </a:solidFill>
                </a:uFill>
                <a:latin typeface="Times New Roman"/>
                <a:ea typeface="新細明體"/>
              </a:rPr>
              <a:t>中</a:t>
            </a:r>
            <a:endParaRPr b="0" lang="en-US" sz="1800" spc="-1" strike="noStrike">
              <a:solidFill>
                <a:srgbClr val="ffffff"/>
              </a:solidFill>
              <a:uFill>
                <a:solidFill>
                  <a:srgbClr val="ffffff"/>
                </a:solidFill>
              </a:uFill>
              <a:latin typeface="Arial"/>
            </a:endParaRPr>
          </a:p>
        </p:txBody>
      </p:sp>
      <p:sp>
        <p:nvSpPr>
          <p:cNvPr id="1007" name="CustomShape 3"/>
          <p:cNvSpPr/>
          <p:nvPr/>
        </p:nvSpPr>
        <p:spPr>
          <a:xfrm>
            <a:off x="5556240" y="2798640"/>
            <a:ext cx="269640" cy="274320"/>
          </a:xfrm>
          <a:prstGeom prst="rect">
            <a:avLst/>
          </a:prstGeom>
          <a:solidFill>
            <a:srgbClr val="ffffff"/>
          </a:solidFill>
          <a:ln>
            <a:noFill/>
          </a:ln>
        </p:spPr>
        <p:style>
          <a:lnRef idx="0"/>
          <a:fillRef idx="0"/>
          <a:effectRef idx="0"/>
          <a:fontRef idx="minor"/>
        </p:style>
        <p:txBody>
          <a:bodyPr lIns="0" rIns="0" tIns="0" bIns="0"/>
          <a:p>
            <a:pPr>
              <a:lnSpc>
                <a:spcPct val="100000"/>
              </a:lnSpc>
            </a:pPr>
            <a:r>
              <a:rPr b="1" lang="en-US" sz="1800" spc="-1" strike="noStrike">
                <a:solidFill>
                  <a:srgbClr val="ffffff"/>
                </a:solidFill>
                <a:uFill>
                  <a:solidFill>
                    <a:srgbClr val="ffffff"/>
                  </a:solidFill>
                </a:uFill>
                <a:latin typeface="Times New Roman"/>
                <a:ea typeface="新細明體"/>
              </a:rPr>
              <a:t>中</a:t>
            </a:r>
            <a:endParaRPr b="0" lang="en-US" sz="1800" spc="-1" strike="noStrike">
              <a:solidFill>
                <a:srgbClr val="ffffff"/>
              </a:solidFill>
              <a:uFill>
                <a:solidFill>
                  <a:srgbClr val="ffffff"/>
                </a:solidFill>
              </a:uFill>
              <a:latin typeface="Arial"/>
            </a:endParaRPr>
          </a:p>
        </p:txBody>
      </p:sp>
    </p:spTree>
  </p:cSld>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8" name="TextShape 1"/>
          <p:cNvSpPr txBox="1"/>
          <p:nvPr/>
        </p:nvSpPr>
        <p:spPr>
          <a:xfrm>
            <a:off x="1909800" y="279360"/>
            <a:ext cx="8370360" cy="709200"/>
          </a:xfrm>
          <a:prstGeom prst="rect">
            <a:avLst/>
          </a:prstGeom>
          <a:noFill/>
          <a:ln>
            <a:noFill/>
          </a:ln>
        </p:spPr>
        <p:txBody>
          <a:bodyPr anchor="ctr"/>
          <a:p>
            <a:pPr>
              <a:lnSpc>
                <a:spcPct val="100000"/>
              </a:lnSpc>
            </a:pPr>
            <a:r>
              <a:rPr b="1" lang="en-US" sz="4000" spc="-1" strike="noStrike">
                <a:solidFill>
                  <a:srgbClr val="ffffff"/>
                </a:solidFill>
                <a:uFill>
                  <a:solidFill>
                    <a:srgbClr val="ffffff"/>
                  </a:solidFill>
                </a:uFill>
                <a:latin typeface="Arial"/>
              </a:rPr>
              <a:t>小波轉換藏入法的流程</a:t>
            </a:r>
            <a:endParaRPr b="0" lang="en-US" sz="1800" spc="-1" strike="noStrike">
              <a:solidFill>
                <a:srgbClr val="ffffff"/>
              </a:solidFill>
              <a:uFill>
                <a:solidFill>
                  <a:srgbClr val="ffffff"/>
                </a:solidFill>
              </a:uFill>
              <a:latin typeface="Calibri"/>
            </a:endParaRPr>
          </a:p>
        </p:txBody>
      </p:sp>
      <p:sp>
        <p:nvSpPr>
          <p:cNvPr id="1009" name="TextShape 2"/>
          <p:cNvSpPr txBox="1"/>
          <p:nvPr/>
        </p:nvSpPr>
        <p:spPr>
          <a:xfrm>
            <a:off x="1865160" y="1042920"/>
            <a:ext cx="8551440" cy="5581440"/>
          </a:xfrm>
          <a:prstGeom prst="rect">
            <a:avLst/>
          </a:prstGeom>
          <a:noFill/>
          <a:ln>
            <a:noFill/>
          </a:ln>
        </p:spPr>
        <p:txBody>
          <a:bodyPr/>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張三先將機密資料用對稱式密碼系統或公開金鑰密碼系統加密</a:t>
            </a:r>
            <a:endParaRPr b="0" lang="en-US" sz="2800" spc="-1" strike="noStrike">
              <a:solidFill>
                <a:srgbClr val="ffffff"/>
              </a:solidFill>
              <a:uFill>
                <a:solidFill>
                  <a:srgbClr val="ffffff"/>
                </a:solidFill>
              </a:uFill>
              <a:latin typeface="Calibri"/>
            </a:endParaRPr>
          </a:p>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將偽裝影像做小波轉換</a:t>
            </a:r>
            <a:endParaRPr b="0" lang="en-US" sz="2800" spc="-1" strike="noStrike">
              <a:solidFill>
                <a:srgbClr val="ffffff"/>
              </a:solidFill>
              <a:uFill>
                <a:solidFill>
                  <a:srgbClr val="ffffff"/>
                </a:solidFill>
              </a:uFill>
              <a:latin typeface="Calibri"/>
            </a:endParaRPr>
          </a:p>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將加密後所得到的密文，依序藏到小波轉換後的中頻係數中，如</a:t>
            </a:r>
            <a:r>
              <a:rPr b="0" lang="en-US" sz="2800" spc="-1" strike="noStrike">
                <a:solidFill>
                  <a:srgbClr val="ffffff"/>
                </a:solidFill>
                <a:uFill>
                  <a:solidFill>
                    <a:srgbClr val="ffffff"/>
                  </a:solidFill>
                </a:uFill>
                <a:latin typeface="Arial"/>
              </a:rPr>
              <a:t>HL2</a:t>
            </a:r>
            <a:r>
              <a:rPr b="0" lang="en-US" sz="2800" spc="-1" strike="noStrike">
                <a:solidFill>
                  <a:srgbClr val="ffffff"/>
                </a:solidFill>
                <a:uFill>
                  <a:solidFill>
                    <a:srgbClr val="ffffff"/>
                  </a:solidFill>
                </a:uFill>
                <a:latin typeface="Arial"/>
              </a:rPr>
              <a:t>、</a:t>
            </a:r>
            <a:r>
              <a:rPr b="0" lang="en-US" sz="2800" spc="-1" strike="noStrike">
                <a:solidFill>
                  <a:srgbClr val="ffffff"/>
                </a:solidFill>
                <a:uFill>
                  <a:solidFill>
                    <a:srgbClr val="ffffff"/>
                  </a:solidFill>
                </a:uFill>
                <a:latin typeface="Arial"/>
              </a:rPr>
              <a:t>LH2</a:t>
            </a:r>
            <a:r>
              <a:rPr b="0" lang="en-US" sz="2800" spc="-1" strike="noStrike">
                <a:solidFill>
                  <a:srgbClr val="ffffff"/>
                </a:solidFill>
                <a:uFill>
                  <a:solidFill>
                    <a:srgbClr val="ffffff"/>
                  </a:solidFill>
                </a:uFill>
                <a:latin typeface="Arial"/>
              </a:rPr>
              <a:t>及</a:t>
            </a:r>
            <a:r>
              <a:rPr b="0" lang="en-US" sz="2800" spc="-1" strike="noStrike">
                <a:solidFill>
                  <a:srgbClr val="ffffff"/>
                </a:solidFill>
                <a:uFill>
                  <a:solidFill>
                    <a:srgbClr val="ffffff"/>
                  </a:solidFill>
                </a:uFill>
                <a:latin typeface="Arial"/>
              </a:rPr>
              <a:t>HL3</a:t>
            </a:r>
            <a:r>
              <a:rPr b="0" lang="en-US" sz="2800" spc="-1" strike="noStrike">
                <a:solidFill>
                  <a:srgbClr val="ffffff"/>
                </a:solidFill>
                <a:uFill>
                  <a:solidFill>
                    <a:srgbClr val="ffffff"/>
                  </a:solidFill>
                </a:uFill>
                <a:latin typeface="Arial"/>
              </a:rPr>
              <a:t>、</a:t>
            </a:r>
            <a:r>
              <a:rPr b="0" lang="en-US" sz="2800" spc="-1" strike="noStrike">
                <a:solidFill>
                  <a:srgbClr val="ffffff"/>
                </a:solidFill>
                <a:uFill>
                  <a:solidFill>
                    <a:srgbClr val="ffffff"/>
                  </a:solidFill>
                </a:uFill>
                <a:latin typeface="Arial"/>
              </a:rPr>
              <a:t>LH3</a:t>
            </a:r>
            <a:r>
              <a:rPr b="0" lang="en-US" sz="2800" spc="-1" strike="noStrike">
                <a:solidFill>
                  <a:srgbClr val="ffffff"/>
                </a:solidFill>
                <a:uFill>
                  <a:solidFill>
                    <a:srgbClr val="ffffff"/>
                  </a:solidFill>
                </a:uFill>
                <a:latin typeface="Arial"/>
              </a:rPr>
              <a:t>中</a:t>
            </a:r>
            <a:endParaRPr b="0" lang="en-US" sz="2800" spc="-1" strike="noStrike">
              <a:solidFill>
                <a:srgbClr val="ffffff"/>
              </a:solidFill>
              <a:uFill>
                <a:solidFill>
                  <a:srgbClr val="ffffff"/>
                </a:solidFill>
              </a:uFill>
              <a:latin typeface="Calibri"/>
            </a:endParaRPr>
          </a:p>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將藏入機密資訊後的頻率係數，經反向的小波轉換後，還原成一偽裝影像。張三將此偽裝影像傳送給李四</a:t>
            </a:r>
            <a:endParaRPr b="0" lang="en-US" sz="2800" spc="-1" strike="noStrike">
              <a:solidFill>
                <a:srgbClr val="ffffff"/>
              </a:solidFill>
              <a:uFill>
                <a:solidFill>
                  <a:srgbClr val="ffffff"/>
                </a:solidFill>
              </a:uFill>
              <a:latin typeface="Calibri"/>
            </a:endParaRPr>
          </a:p>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李四收到偽裝影像後，先對偽裝影像做小波轉換</a:t>
            </a:r>
            <a:endParaRPr b="0" lang="en-US" sz="2800" spc="-1" strike="noStrike">
              <a:solidFill>
                <a:srgbClr val="ffffff"/>
              </a:solidFill>
              <a:uFill>
                <a:solidFill>
                  <a:srgbClr val="ffffff"/>
                </a:solidFill>
              </a:uFill>
              <a:latin typeface="Calibri"/>
            </a:endParaRPr>
          </a:p>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依序從中頻的頻率係數中取出所藏入的密文</a:t>
            </a:r>
            <a:endParaRPr b="0" lang="en-US" sz="2800" spc="-1" strike="noStrike">
              <a:solidFill>
                <a:srgbClr val="ffffff"/>
              </a:solidFill>
              <a:uFill>
                <a:solidFill>
                  <a:srgbClr val="ffffff"/>
                </a:solidFill>
              </a:uFill>
              <a:latin typeface="Calibri"/>
            </a:endParaRPr>
          </a:p>
          <a:p>
            <a:pPr marL="266760" indent="-266400">
              <a:lnSpc>
                <a:spcPct val="100000"/>
              </a:lnSpc>
              <a:buClr>
                <a:srgbClr val="ffffff"/>
              </a:buClr>
              <a:buFont typeface="Arial"/>
              <a:buChar char="•"/>
            </a:pPr>
            <a:r>
              <a:rPr b="0" lang="en-US" sz="2800" spc="-1" strike="noStrike">
                <a:solidFill>
                  <a:srgbClr val="ffffff"/>
                </a:solidFill>
                <a:uFill>
                  <a:solidFill>
                    <a:srgbClr val="ffffff"/>
                  </a:solidFill>
                </a:uFill>
                <a:latin typeface="Arial"/>
              </a:rPr>
              <a:t>對所取出的密文進行解密後，便可得到機密訊息</a:t>
            </a:r>
            <a:endParaRPr b="0" lang="en-US" sz="2800" spc="-1" strike="noStrike">
              <a:solidFill>
                <a:srgbClr val="ffffff"/>
              </a:solidFill>
              <a:uFill>
                <a:solidFill>
                  <a:srgbClr val="ffffff"/>
                </a:solidFill>
              </a:uFill>
              <a:latin typeface="Calibri"/>
            </a:endParaRPr>
          </a:p>
        </p:txBody>
      </p:sp>
    </p:spTree>
  </p:cSld>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ffffff"/>
                </a:solidFill>
                <a:uFill>
                  <a:solidFill>
                    <a:srgbClr val="ffffff"/>
                  </a:solidFill>
                </a:uFill>
                <a:latin typeface="Calibri Light"/>
              </a:rPr>
              <a:t>Useful tools</a:t>
            </a:r>
            <a:endParaRPr b="0" lang="en-US" sz="1800" spc="-1" strike="noStrike">
              <a:solidFill>
                <a:srgbClr val="ffffff"/>
              </a:solidFill>
              <a:uFill>
                <a:solidFill>
                  <a:srgbClr val="ffffff"/>
                </a:solidFill>
              </a:uFill>
              <a:latin typeface="Calibri"/>
            </a:endParaRPr>
          </a:p>
        </p:txBody>
      </p:sp>
      <p:sp>
        <p:nvSpPr>
          <p:cNvPr id="1011" name="TextShape 2"/>
          <p:cNvSpPr txBox="1"/>
          <p:nvPr/>
        </p:nvSpPr>
        <p:spPr>
          <a:xfrm>
            <a:off x="838080" y="1825560"/>
            <a:ext cx="10515240" cy="4350960"/>
          </a:xfrm>
          <a:prstGeom prst="rect">
            <a:avLst/>
          </a:prstGeom>
          <a:noFill/>
          <a:ln>
            <a:noFill/>
          </a:ln>
        </p:spPr>
        <p:txBody>
          <a:bodyPr/>
          <a:p>
            <a:pPr marL="228600" indent="-228240">
              <a:lnSpc>
                <a:spcPct val="90000"/>
              </a:lnSpc>
              <a:buClr>
                <a:srgbClr val="ffffff"/>
              </a:buClr>
              <a:buFont typeface="Arial"/>
              <a:buChar char="•"/>
            </a:pPr>
            <a:r>
              <a:rPr b="0" lang="en-US" sz="2800" spc="-1" strike="noStrike">
                <a:solidFill>
                  <a:srgbClr val="ffffff"/>
                </a:solidFill>
                <a:uFill>
                  <a:solidFill>
                    <a:srgbClr val="ffffff"/>
                  </a:solidFill>
                </a:uFill>
                <a:latin typeface="Calibri"/>
              </a:rPr>
              <a:t>dd, Binwalk</a:t>
            </a:r>
            <a:endParaRPr b="0" lang="en-US" sz="2800" spc="-1" strike="noStrike">
              <a:solidFill>
                <a:srgbClr val="ffffff"/>
              </a:solidFill>
              <a:uFill>
                <a:solidFill>
                  <a:srgbClr val="ffffff"/>
                </a:solidFill>
              </a:uFill>
              <a:latin typeface="Calibri"/>
            </a:endParaRPr>
          </a:p>
          <a:p>
            <a:pPr marL="228600" indent="-228240">
              <a:lnSpc>
                <a:spcPct val="90000"/>
              </a:lnSpc>
              <a:buClr>
                <a:srgbClr val="ffffff"/>
              </a:buClr>
              <a:buFont typeface="Arial"/>
              <a:buChar char="•"/>
            </a:pPr>
            <a:r>
              <a:rPr b="0" lang="en-US" sz="2800" spc="-1" strike="noStrike">
                <a:solidFill>
                  <a:srgbClr val="ffffff"/>
                </a:solidFill>
                <a:uFill>
                  <a:solidFill>
                    <a:srgbClr val="ffffff"/>
                  </a:solidFill>
                </a:uFill>
                <a:latin typeface="Calibri"/>
              </a:rPr>
              <a:t>Stegosolve, gimp, photoshop</a:t>
            </a:r>
            <a:endParaRPr b="0" lang="en-US" sz="2800" spc="-1" strike="noStrike">
              <a:solidFill>
                <a:srgbClr val="ffffff"/>
              </a:solidFill>
              <a:uFill>
                <a:solidFill>
                  <a:srgbClr val="ffffff"/>
                </a:solidFill>
              </a:uFill>
              <a:latin typeface="Calibri"/>
            </a:endParaRPr>
          </a:p>
          <a:p>
            <a:pPr>
              <a:lnSpc>
                <a:spcPct val="90000"/>
              </a:lnSpc>
            </a:pPr>
            <a:endParaRPr b="0" lang="en-US" sz="2800" spc="-1" strike="noStrike">
              <a:solidFill>
                <a:srgbClr val="ffffff"/>
              </a:solidFill>
              <a:uFill>
                <a:solidFill>
                  <a:srgbClr val="ffffff"/>
                </a:solidFill>
              </a:uFill>
              <a:latin typeface="Calibri"/>
            </a:endParaRPr>
          </a:p>
        </p:txBody>
      </p:sp>
    </p:spTree>
  </p:cSld>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ffffff"/>
                </a:solidFill>
                <a:uFill>
                  <a:solidFill>
                    <a:srgbClr val="ffffff"/>
                  </a:solidFill>
                </a:uFill>
                <a:latin typeface="Calibri Light"/>
              </a:rPr>
              <a:t>HW3  CTF(capture the flag)</a:t>
            </a:r>
            <a:endParaRPr b="0" lang="en-US" sz="1800" spc="-1" strike="noStrike">
              <a:solidFill>
                <a:srgbClr val="ffffff"/>
              </a:solidFill>
              <a:uFill>
                <a:solidFill>
                  <a:srgbClr val="ffffff"/>
                </a:solidFill>
              </a:uFill>
              <a:latin typeface="Calibri"/>
            </a:endParaRPr>
          </a:p>
        </p:txBody>
      </p:sp>
      <p:sp>
        <p:nvSpPr>
          <p:cNvPr id="1013" name="TextShape 2"/>
          <p:cNvSpPr txBox="1"/>
          <p:nvPr/>
        </p:nvSpPr>
        <p:spPr>
          <a:xfrm>
            <a:off x="838080" y="1825560"/>
            <a:ext cx="10515240" cy="4350960"/>
          </a:xfrm>
          <a:prstGeom prst="rect">
            <a:avLst/>
          </a:prstGeom>
          <a:noFill/>
          <a:ln>
            <a:noFill/>
          </a:ln>
        </p:spPr>
        <p:txBody>
          <a:bodyPr/>
          <a:p>
            <a:pPr marL="228600" indent="-228240">
              <a:lnSpc>
                <a:spcPct val="90000"/>
              </a:lnSpc>
              <a:buClr>
                <a:srgbClr val="ffffff"/>
              </a:buClr>
              <a:buFont typeface="Arial"/>
              <a:buChar char="•"/>
            </a:pPr>
            <a:r>
              <a:rPr b="0" lang="en-US" sz="2800" spc="-1" strike="noStrike">
                <a:solidFill>
                  <a:srgbClr val="ffffff"/>
                </a:solidFill>
                <a:uFill>
                  <a:solidFill>
                    <a:srgbClr val="ffffff"/>
                  </a:solidFill>
                </a:uFill>
                <a:latin typeface="Calibri"/>
              </a:rPr>
              <a:t>RSA decryption (</a:t>
            </a:r>
            <a:r>
              <a:rPr b="0" lang="en-US" sz="2800" spc="-1" strike="noStrike">
                <a:solidFill>
                  <a:srgbClr val="ffffff"/>
                </a:solidFill>
                <a:uFill>
                  <a:solidFill>
                    <a:srgbClr val="ffffff"/>
                  </a:solidFill>
                </a:uFill>
                <a:latin typeface="Calibri"/>
              </a:rPr>
              <a:t>兩題</a:t>
            </a:r>
            <a:r>
              <a:rPr b="0" lang="en-US" sz="2800" spc="-1" strike="noStrike">
                <a:solidFill>
                  <a:srgbClr val="ffffff"/>
                </a:solidFill>
                <a:uFill>
                  <a:solidFill>
                    <a:srgbClr val="ffffff"/>
                  </a:solidFill>
                </a:uFill>
                <a:latin typeface="Calibri"/>
              </a:rPr>
              <a:t>)</a:t>
            </a:r>
            <a:r>
              <a:rPr b="0" lang="en-US" sz="2800" spc="-1" strike="noStrike">
                <a:solidFill>
                  <a:srgbClr val="ffffff"/>
                </a:solidFill>
                <a:uFill>
                  <a:solidFill>
                    <a:srgbClr val="ffffff"/>
                  </a:solidFill>
                </a:uFill>
                <a:latin typeface="Calibri"/>
              </a:rPr>
              <a:t>
</a:t>
            </a:r>
            <a:r>
              <a:rPr b="0" lang="en-US" sz="2800" spc="-1" strike="noStrike">
                <a:solidFill>
                  <a:srgbClr val="ffffff"/>
                </a:solidFill>
                <a:uFill>
                  <a:solidFill>
                    <a:srgbClr val="ffffff"/>
                  </a:solidFill>
                </a:uFill>
                <a:latin typeface="Calibri"/>
              </a:rPr>
              <a:t>檔名 </a:t>
            </a:r>
            <a:r>
              <a:rPr b="0" lang="en-US" sz="2800" spc="-1" strike="noStrike">
                <a:solidFill>
                  <a:srgbClr val="ffffff"/>
                </a:solidFill>
                <a:uFill>
                  <a:solidFill>
                    <a:srgbClr val="ffffff"/>
                  </a:solidFill>
                </a:uFill>
                <a:latin typeface="Calibri"/>
              </a:rPr>
              <a:t>RSA_1 , RSA_2</a:t>
            </a:r>
            <a:endParaRPr b="0" lang="en-US" sz="2800" spc="-1" strike="noStrike">
              <a:solidFill>
                <a:srgbClr val="ffffff"/>
              </a:solidFill>
              <a:uFill>
                <a:solidFill>
                  <a:srgbClr val="ffffff"/>
                </a:solidFill>
              </a:uFill>
              <a:latin typeface="Calibri"/>
            </a:endParaRPr>
          </a:p>
          <a:p>
            <a:pPr marL="228600" indent="-228240">
              <a:lnSpc>
                <a:spcPct val="90000"/>
              </a:lnSpc>
              <a:buClr>
                <a:srgbClr val="ffffff"/>
              </a:buClr>
              <a:buFont typeface="Arial"/>
              <a:buChar char="•"/>
            </a:pPr>
            <a:r>
              <a:rPr b="0" lang="en-US" sz="2800" spc="-1" strike="noStrike">
                <a:solidFill>
                  <a:srgbClr val="ffffff"/>
                </a:solidFill>
                <a:uFill>
                  <a:solidFill>
                    <a:srgbClr val="ffffff"/>
                  </a:solidFill>
                </a:uFill>
                <a:latin typeface="Calibri"/>
              </a:rPr>
              <a:t>Stegonography (</a:t>
            </a:r>
            <a:r>
              <a:rPr b="0" lang="en-US" sz="2800" spc="-1" strike="noStrike">
                <a:solidFill>
                  <a:srgbClr val="ffffff"/>
                </a:solidFill>
                <a:uFill>
                  <a:solidFill>
                    <a:srgbClr val="ffffff"/>
                  </a:solidFill>
                </a:uFill>
                <a:latin typeface="Calibri"/>
              </a:rPr>
              <a:t>兩題</a:t>
            </a:r>
            <a:r>
              <a:rPr b="0" lang="en-US" sz="2800" spc="-1" strike="noStrike">
                <a:solidFill>
                  <a:srgbClr val="ffffff"/>
                </a:solidFill>
                <a:uFill>
                  <a:solidFill>
                    <a:srgbClr val="ffffff"/>
                  </a:solidFill>
                </a:uFill>
                <a:latin typeface="Calibri"/>
              </a:rPr>
              <a:t>+</a:t>
            </a:r>
            <a:r>
              <a:rPr b="0" lang="en-US" sz="2800" spc="-1" strike="noStrike">
                <a:solidFill>
                  <a:srgbClr val="ffffff"/>
                </a:solidFill>
                <a:uFill>
                  <a:solidFill>
                    <a:srgbClr val="ffffff"/>
                  </a:solidFill>
                </a:uFill>
                <a:latin typeface="Calibri"/>
              </a:rPr>
              <a:t>一題加分</a:t>
            </a:r>
            <a:r>
              <a:rPr b="0" lang="en-US" sz="2800" spc="-1" strike="noStrike">
                <a:solidFill>
                  <a:srgbClr val="ffffff"/>
                </a:solidFill>
                <a:uFill>
                  <a:solidFill>
                    <a:srgbClr val="ffffff"/>
                  </a:solidFill>
                </a:uFill>
                <a:latin typeface="Calibri"/>
              </a:rPr>
              <a:t>)</a:t>
            </a:r>
            <a:r>
              <a:rPr b="0" lang="en-US" sz="2800" spc="-1" strike="noStrike">
                <a:solidFill>
                  <a:srgbClr val="ffffff"/>
                </a:solidFill>
                <a:uFill>
                  <a:solidFill>
                    <a:srgbClr val="ffffff"/>
                  </a:solidFill>
                </a:uFill>
                <a:latin typeface="Calibri"/>
              </a:rPr>
              <a:t>
</a:t>
            </a:r>
            <a:r>
              <a:rPr b="0" lang="en-US" sz="2800" spc="-1" strike="noStrike">
                <a:solidFill>
                  <a:srgbClr val="ffffff"/>
                </a:solidFill>
                <a:uFill>
                  <a:solidFill>
                    <a:srgbClr val="ffffff"/>
                  </a:solidFill>
                </a:uFill>
                <a:latin typeface="Calibri"/>
              </a:rPr>
              <a:t>檔名 </a:t>
            </a:r>
            <a:r>
              <a:rPr b="0" lang="en-US" sz="2800" spc="-1" strike="noStrike">
                <a:solidFill>
                  <a:srgbClr val="ffffff"/>
                </a:solidFill>
                <a:uFill>
                  <a:solidFill>
                    <a:srgbClr val="ffffff"/>
                  </a:solidFill>
                </a:uFill>
                <a:latin typeface="Calibri"/>
              </a:rPr>
              <a:t>stego1, stego2</a:t>
            </a:r>
            <a:r>
              <a:rPr b="0" lang="en-US" sz="2800" spc="-1" strike="noStrike">
                <a:solidFill>
                  <a:srgbClr val="ffffff"/>
                </a:solidFill>
                <a:uFill>
                  <a:solidFill>
                    <a:srgbClr val="ffffff"/>
                  </a:solidFill>
                </a:uFill>
                <a:latin typeface="Calibri"/>
              </a:rPr>
              <a:t>
</a:t>
            </a:r>
            <a:r>
              <a:rPr b="0" lang="en-US" sz="2800" spc="-1" strike="noStrike">
                <a:solidFill>
                  <a:srgbClr val="ffffff"/>
                </a:solidFill>
                <a:uFill>
                  <a:solidFill>
                    <a:srgbClr val="ffffff"/>
                  </a:solidFill>
                </a:uFill>
                <a:latin typeface="Calibri"/>
              </a:rPr>
              <a:t>加分題 </a:t>
            </a:r>
            <a:r>
              <a:rPr b="0" lang="en-US" sz="2800" spc="-1" strike="noStrike">
                <a:solidFill>
                  <a:srgbClr val="ffffff"/>
                </a:solidFill>
                <a:uFill>
                  <a:solidFill>
                    <a:srgbClr val="ffffff"/>
                  </a:solidFill>
                </a:uFill>
                <a:latin typeface="Calibri"/>
              </a:rPr>
              <a:t>: </a:t>
            </a:r>
            <a:r>
              <a:rPr b="0" lang="en-US" sz="2800" spc="-1" strike="noStrike">
                <a:solidFill>
                  <a:srgbClr val="ffffff"/>
                </a:solidFill>
                <a:uFill>
                  <a:solidFill>
                    <a:srgbClr val="ffffff"/>
                  </a:solidFill>
                </a:uFill>
                <a:latin typeface="Calibri"/>
              </a:rPr>
              <a:t>
</a:t>
            </a:r>
            <a:r>
              <a:rPr b="0" lang="en-US" sz="2800" spc="-1" strike="noStrike">
                <a:solidFill>
                  <a:srgbClr val="ffffff"/>
                </a:solidFill>
                <a:uFill>
                  <a:solidFill>
                    <a:srgbClr val="ffffff"/>
                  </a:solidFill>
                </a:uFill>
                <a:latin typeface="Calibri"/>
              </a:rPr>
              <a:t>檔名 </a:t>
            </a:r>
            <a:r>
              <a:rPr b="0" lang="en-US" sz="2800" spc="-1" strike="noStrike">
                <a:solidFill>
                  <a:srgbClr val="ffffff"/>
                </a:solidFill>
                <a:uFill>
                  <a:solidFill>
                    <a:srgbClr val="ffffff"/>
                  </a:solidFill>
                </a:uFill>
                <a:latin typeface="Calibri"/>
              </a:rPr>
              <a:t>bonas</a:t>
            </a:r>
            <a:endParaRPr b="0" lang="en-US" sz="2800" spc="-1" strike="noStrike">
              <a:solidFill>
                <a:srgbClr val="ffffff"/>
              </a:solidFill>
              <a:uFill>
                <a:solidFill>
                  <a:srgbClr val="ffffff"/>
                </a:solidFill>
              </a:uFill>
              <a:latin typeface="Calibri"/>
            </a:endParaRPr>
          </a:p>
          <a:p>
            <a:pPr marL="228600" indent="-228240">
              <a:lnSpc>
                <a:spcPct val="90000"/>
              </a:lnSpc>
              <a:buClr>
                <a:srgbClr val="ffffff"/>
              </a:buClr>
              <a:buFont typeface="Arial"/>
              <a:buChar char="•"/>
            </a:pPr>
            <a:r>
              <a:rPr b="0" lang="en-US" sz="2800" spc="-1" strike="noStrike">
                <a:solidFill>
                  <a:srgbClr val="ffffff"/>
                </a:solidFill>
                <a:uFill>
                  <a:solidFill>
                    <a:srgbClr val="ffffff"/>
                  </a:solidFill>
                </a:uFill>
                <a:latin typeface="Calibri"/>
              </a:rPr>
              <a:t>繳交格式 </a:t>
            </a:r>
            <a:r>
              <a:rPr b="0" lang="en-US" sz="2800" spc="-1" strike="noStrike">
                <a:solidFill>
                  <a:srgbClr val="ffffff"/>
                </a:solidFill>
                <a:uFill>
                  <a:solidFill>
                    <a:srgbClr val="ffffff"/>
                  </a:solidFill>
                </a:uFill>
                <a:latin typeface="Calibri"/>
              </a:rPr>
              <a:t>: </a:t>
            </a:r>
            <a:r>
              <a:rPr b="0" lang="en-US" sz="2800" spc="-1" strike="noStrike">
                <a:solidFill>
                  <a:srgbClr val="ffffff"/>
                </a:solidFill>
                <a:uFill>
                  <a:solidFill>
                    <a:srgbClr val="ffffff"/>
                  </a:solidFill>
                </a:uFill>
                <a:latin typeface="Calibri"/>
              </a:rPr>
              <a:t>一份</a:t>
            </a:r>
            <a:r>
              <a:rPr b="0" lang="en-US" sz="2800" spc="-1" strike="noStrike">
                <a:solidFill>
                  <a:srgbClr val="ffffff"/>
                </a:solidFill>
                <a:uFill>
                  <a:solidFill>
                    <a:srgbClr val="ffffff"/>
                  </a:solidFill>
                </a:uFill>
                <a:latin typeface="Calibri"/>
              </a:rPr>
              <a:t>report (</a:t>
            </a:r>
            <a:r>
              <a:rPr b="0" lang="en-US" sz="2800" spc="-1" strike="noStrike">
                <a:solidFill>
                  <a:srgbClr val="ffffff"/>
                </a:solidFill>
                <a:uFill>
                  <a:solidFill>
                    <a:srgbClr val="ffffff"/>
                  </a:solidFill>
                </a:uFill>
                <a:latin typeface="Calibri"/>
              </a:rPr>
              <a:t>包含題號、</a:t>
            </a:r>
            <a:r>
              <a:rPr b="0" lang="en-US" sz="2800" spc="-1" strike="noStrike">
                <a:solidFill>
                  <a:srgbClr val="ffffff"/>
                </a:solidFill>
                <a:uFill>
                  <a:solidFill>
                    <a:srgbClr val="ffffff"/>
                  </a:solidFill>
                </a:uFill>
                <a:latin typeface="Calibri"/>
              </a:rPr>
              <a:t>flag</a:t>
            </a:r>
            <a:r>
              <a:rPr b="0" lang="en-US" sz="2800" spc="-1" strike="noStrike">
                <a:solidFill>
                  <a:srgbClr val="ffffff"/>
                </a:solidFill>
                <a:uFill>
                  <a:solidFill>
                    <a:srgbClr val="ffffff"/>
                  </a:solidFill>
                </a:uFill>
                <a:latin typeface="Calibri"/>
              </a:rPr>
              <a:t>與解題過程</a:t>
            </a:r>
            <a:r>
              <a:rPr b="0" lang="en-US" sz="2800" spc="-1" strike="noStrike">
                <a:solidFill>
                  <a:srgbClr val="ffffff"/>
                </a:solidFill>
                <a:uFill>
                  <a:solidFill>
                    <a:srgbClr val="ffffff"/>
                  </a:solidFill>
                </a:uFill>
                <a:latin typeface="Calibri"/>
              </a:rPr>
              <a:t>)</a:t>
            </a:r>
            <a:r>
              <a:rPr b="0" lang="en-US" sz="2800" spc="-1" strike="noStrike">
                <a:solidFill>
                  <a:srgbClr val="ffffff"/>
                </a:solidFill>
                <a:uFill>
                  <a:solidFill>
                    <a:srgbClr val="ffffff"/>
                  </a:solidFill>
                </a:uFill>
                <a:latin typeface="Calibri"/>
              </a:rPr>
              <a:t>，如果有用</a:t>
            </a:r>
            <a:r>
              <a:rPr b="0" lang="en-US" sz="2800" spc="-1" strike="noStrike">
                <a:solidFill>
                  <a:srgbClr val="ffffff"/>
                </a:solidFill>
                <a:uFill>
                  <a:solidFill>
                    <a:srgbClr val="ffffff"/>
                  </a:solidFill>
                </a:uFill>
                <a:latin typeface="Calibri"/>
              </a:rPr>
              <a:t>code</a:t>
            </a:r>
            <a:r>
              <a:rPr b="0" lang="en-US" sz="2800" spc="-1" strike="noStrike">
                <a:solidFill>
                  <a:srgbClr val="ffffff"/>
                </a:solidFill>
                <a:uFill>
                  <a:solidFill>
                    <a:srgbClr val="ffffff"/>
                  </a:solidFill>
                </a:uFill>
                <a:latin typeface="Calibri"/>
              </a:rPr>
              <a:t>解題，請附上你的</a:t>
            </a:r>
            <a:r>
              <a:rPr b="0" lang="en-US" sz="2800" spc="-1" strike="noStrike">
                <a:solidFill>
                  <a:srgbClr val="ffffff"/>
                </a:solidFill>
                <a:uFill>
                  <a:solidFill>
                    <a:srgbClr val="ffffff"/>
                  </a:solidFill>
                </a:uFill>
                <a:latin typeface="Calibri"/>
              </a:rPr>
              <a:t>code</a:t>
            </a:r>
            <a:r>
              <a:rPr b="0" lang="en-US" sz="2800" spc="-1" strike="noStrike">
                <a:solidFill>
                  <a:srgbClr val="ffffff"/>
                </a:solidFill>
                <a:uFill>
                  <a:solidFill>
                    <a:srgbClr val="ffffff"/>
                  </a:solidFill>
                </a:uFill>
                <a:latin typeface="Calibri"/>
              </a:rPr>
              <a:t>，如果是用工具來解題，請說明如何使用工具</a:t>
            </a:r>
            <a:r>
              <a:rPr b="0" lang="en-US" sz="2800" spc="-1" strike="noStrike">
                <a:solidFill>
                  <a:srgbClr val="ffffff"/>
                </a:solidFill>
                <a:uFill>
                  <a:solidFill>
                    <a:srgbClr val="ffffff"/>
                  </a:solidFill>
                </a:uFill>
                <a:latin typeface="Calibri"/>
              </a:rPr>
              <a:t>(</a:t>
            </a:r>
            <a:r>
              <a:rPr b="0" lang="en-US" sz="2800" spc="-1" strike="noStrike">
                <a:solidFill>
                  <a:srgbClr val="ffffff"/>
                </a:solidFill>
                <a:uFill>
                  <a:solidFill>
                    <a:srgbClr val="ffffff"/>
                  </a:solidFill>
                </a:uFill>
                <a:latin typeface="Calibri"/>
              </a:rPr>
              <a:t>截圖為佳</a:t>
            </a:r>
            <a:r>
              <a:rPr b="0" lang="en-US" sz="2800" spc="-1" strike="noStrike">
                <a:solidFill>
                  <a:srgbClr val="ffffff"/>
                </a:solidFill>
                <a:uFill>
                  <a:solidFill>
                    <a:srgbClr val="ffffff"/>
                  </a:solidFill>
                </a:uFill>
                <a:latin typeface="Calibri"/>
              </a:rPr>
              <a:t>)</a:t>
            </a:r>
            <a:r>
              <a:rPr b="0" lang="en-US" sz="2800" spc="-1" strike="noStrike">
                <a:solidFill>
                  <a:srgbClr val="ffffff"/>
                </a:solidFill>
                <a:uFill>
                  <a:solidFill>
                    <a:srgbClr val="ffffff"/>
                  </a:solidFill>
                </a:uFill>
                <a:latin typeface="Calibri"/>
              </a:rPr>
              <a:t>，嚴禁</a:t>
            </a:r>
            <a:r>
              <a:rPr b="0" lang="en-US" sz="2800" spc="-1" strike="noStrike">
                <a:solidFill>
                  <a:srgbClr val="ffffff"/>
                </a:solidFill>
                <a:uFill>
                  <a:solidFill>
                    <a:srgbClr val="ffffff"/>
                  </a:solidFill>
                </a:uFill>
                <a:latin typeface="Calibri"/>
              </a:rPr>
              <a:t>share flag</a:t>
            </a:r>
            <a:r>
              <a:rPr b="0" lang="en-US" sz="2800" spc="-1" strike="noStrike">
                <a:solidFill>
                  <a:srgbClr val="ffffff"/>
                </a:solidFill>
                <a:uFill>
                  <a:solidFill>
                    <a:srgbClr val="ffffff"/>
                  </a:solidFill>
                </a:uFill>
                <a:latin typeface="Calibri"/>
              </a:rPr>
              <a:t>，</a:t>
            </a:r>
            <a:r>
              <a:rPr b="0" lang="en-US" sz="2800" spc="-1" strike="noStrike">
                <a:solidFill>
                  <a:srgbClr val="ffffff"/>
                </a:solidFill>
                <a:uFill>
                  <a:solidFill>
                    <a:srgbClr val="ffffff"/>
                  </a:solidFill>
                </a:uFill>
                <a:latin typeface="Calibri"/>
              </a:rPr>
              <a:t>google</a:t>
            </a:r>
            <a:r>
              <a:rPr b="0" lang="en-US" sz="2800" spc="-1" strike="noStrike">
                <a:solidFill>
                  <a:srgbClr val="ffffff"/>
                </a:solidFill>
                <a:uFill>
                  <a:solidFill>
                    <a:srgbClr val="ffffff"/>
                  </a:solidFill>
                </a:uFill>
                <a:latin typeface="Calibri"/>
              </a:rPr>
              <a:t>是你的好夥伴</a:t>
            </a:r>
            <a:r>
              <a:rPr b="0" lang="en-US" sz="2800" spc="-1" strike="noStrike">
                <a:solidFill>
                  <a:srgbClr val="ffffff"/>
                </a:solidFill>
                <a:uFill>
                  <a:solidFill>
                    <a:srgbClr val="ffffff"/>
                  </a:solidFill>
                </a:uFill>
                <a:latin typeface="Wingdings"/>
              </a:rPr>
              <a:t></a:t>
            </a:r>
            <a:endParaRPr b="0" lang="en-US" sz="2800" spc="-1" strike="noStrike">
              <a:solidFill>
                <a:srgbClr val="ffffff"/>
              </a:solidFill>
              <a:uFill>
                <a:solidFill>
                  <a:srgbClr val="ffffff"/>
                </a:solidFill>
              </a:uFill>
              <a:latin typeface="Calibri"/>
            </a:endParaRPr>
          </a:p>
          <a:p>
            <a:pPr marL="228600" indent="-228240">
              <a:lnSpc>
                <a:spcPct val="90000"/>
              </a:lnSpc>
              <a:buClr>
                <a:srgbClr val="ffffff"/>
              </a:buClr>
              <a:buFont typeface="Arial"/>
              <a:buChar char="•"/>
            </a:pPr>
            <a:r>
              <a:rPr b="0" lang="en-US" sz="2800" spc="-1" strike="noStrike">
                <a:solidFill>
                  <a:srgbClr val="ffffff"/>
                </a:solidFill>
                <a:uFill>
                  <a:solidFill>
                    <a:srgbClr val="ffffff"/>
                  </a:solidFill>
                </a:uFill>
                <a:latin typeface="Calibri"/>
              </a:rPr>
              <a:t>Deadline : 4/12(</a:t>
            </a:r>
            <a:r>
              <a:rPr b="0" lang="en-US" sz="2800" spc="-1" strike="noStrike">
                <a:solidFill>
                  <a:srgbClr val="ffffff"/>
                </a:solidFill>
                <a:uFill>
                  <a:solidFill>
                    <a:srgbClr val="ffffff"/>
                  </a:solidFill>
                </a:uFill>
                <a:latin typeface="Calibri"/>
              </a:rPr>
              <a:t>四</a:t>
            </a:r>
            <a:r>
              <a:rPr b="0" lang="en-US" sz="2800" spc="-1" strike="noStrike">
                <a:solidFill>
                  <a:srgbClr val="ffffff"/>
                </a:solidFill>
                <a:uFill>
                  <a:solidFill>
                    <a:srgbClr val="ffffff"/>
                  </a:solidFill>
                </a:uFill>
                <a:latin typeface="Calibri"/>
              </a:rPr>
              <a:t>)18:30</a:t>
            </a:r>
            <a:r>
              <a:rPr b="0" lang="en-US" sz="2800" spc="-1" strike="noStrike">
                <a:solidFill>
                  <a:srgbClr val="ffffff"/>
                </a:solidFill>
                <a:uFill>
                  <a:solidFill>
                    <a:srgbClr val="ffffff"/>
                  </a:solidFill>
                </a:uFill>
                <a:latin typeface="Calibri"/>
              </a:rPr>
              <a:t>前</a:t>
            </a:r>
            <a:endParaRPr b="0" lang="en-US" sz="2800" spc="-1" strike="noStrike">
              <a:solidFill>
                <a:srgbClr val="ffffff"/>
              </a:solidFill>
              <a:uFill>
                <a:solidFill>
                  <a:srgbClr val="ffffff"/>
                </a:solidFill>
              </a:uFill>
              <a:latin typeface="Calibri"/>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Shape 1"/>
          <p:cNvSpPr txBox="1"/>
          <p:nvPr/>
        </p:nvSpPr>
        <p:spPr>
          <a:xfrm>
            <a:off x="2362320" y="455400"/>
            <a:ext cx="10515240" cy="1145160"/>
          </a:xfrm>
          <a:prstGeom prst="rect">
            <a:avLst/>
          </a:prstGeom>
          <a:noFill/>
          <a:ln>
            <a:noFill/>
          </a:ln>
        </p:spPr>
        <p:txBody>
          <a:bodyPr lIns="0" rIns="0" tIns="0" bIns="0" anchor="ctr"/>
          <a:p>
            <a:pPr marL="2565360">
              <a:lnSpc>
                <a:spcPct val="100000"/>
              </a:lnSpc>
            </a:pPr>
            <a:r>
              <a:rPr b="0" lang="en-US" sz="4400" spc="9" strike="noStrike">
                <a:solidFill>
                  <a:srgbClr val="ffffff"/>
                </a:solidFill>
                <a:uFill>
                  <a:solidFill>
                    <a:srgbClr val="ffffff"/>
                  </a:solidFill>
                </a:uFill>
                <a:latin typeface="Microsoft YaHei"/>
              </a:rPr>
              <a:t>計算上的安全</a:t>
            </a:r>
            <a:endParaRPr b="0" lang="en-US" sz="1800" spc="-1" strike="noStrike">
              <a:solidFill>
                <a:srgbClr val="ffffff"/>
              </a:solidFill>
              <a:uFill>
                <a:solidFill>
                  <a:srgbClr val="ffffff"/>
                </a:solidFill>
              </a:uFill>
              <a:latin typeface="Calibri"/>
            </a:endParaRPr>
          </a:p>
        </p:txBody>
      </p:sp>
      <p:sp>
        <p:nvSpPr>
          <p:cNvPr id="285" name="CustomShape 2"/>
          <p:cNvSpPr/>
          <p:nvPr/>
        </p:nvSpPr>
        <p:spPr>
          <a:xfrm>
            <a:off x="2187720" y="1413000"/>
            <a:ext cx="7492680" cy="3168000"/>
          </a:xfrm>
          <a:prstGeom prst="rect">
            <a:avLst/>
          </a:prstGeom>
          <a:noFill/>
          <a:ln>
            <a:noFill/>
          </a:ln>
        </p:spPr>
        <p:style>
          <a:lnRef idx="0"/>
          <a:fillRef idx="0"/>
          <a:effectRef idx="0"/>
          <a:fontRef idx="minor"/>
        </p:style>
        <p:txBody>
          <a:bodyPr lIns="0" rIns="0" tIns="0" bIns="0"/>
          <a:p>
            <a:pPr marL="355680" indent="-342720">
              <a:lnSpc>
                <a:spcPct val="100000"/>
              </a:lnSpc>
              <a:buClr>
                <a:srgbClr val="ffffff"/>
              </a:buClr>
              <a:buFont typeface="Arial"/>
              <a:buChar char="•"/>
            </a:pPr>
            <a:r>
              <a:rPr b="0" lang="en-US" sz="2750" spc="43" strike="noStrike">
                <a:solidFill>
                  <a:srgbClr val="ffffff"/>
                </a:solidFill>
                <a:uFill>
                  <a:solidFill>
                    <a:srgbClr val="ffffff"/>
                  </a:solidFill>
                </a:uFill>
                <a:latin typeface="DFKai-SB"/>
              </a:rPr>
              <a:t>計算上的安全</a:t>
            </a:r>
            <a:r>
              <a:rPr b="0" lang="en-US" sz="2750" spc="-608" strike="noStrike">
                <a:solidFill>
                  <a:srgbClr val="ffffff"/>
                </a:solidFill>
                <a:uFill>
                  <a:solidFill>
                    <a:srgbClr val="ffffff"/>
                  </a:solidFill>
                </a:uFill>
                <a:latin typeface="DFKai-SB"/>
              </a:rPr>
              <a:t> </a:t>
            </a:r>
            <a:r>
              <a:rPr b="0" lang="en-US" sz="2750" spc="12" strike="noStrike">
                <a:solidFill>
                  <a:srgbClr val="ffffff"/>
                </a:solidFill>
                <a:uFill>
                  <a:solidFill>
                    <a:srgbClr val="ffffff"/>
                  </a:solidFill>
                </a:uFill>
                <a:latin typeface="Arial"/>
              </a:rPr>
              <a:t>(Computationally Secure)</a:t>
            </a:r>
            <a:endParaRPr b="0" lang="en-US" sz="1800" spc="-1" strike="noStrike">
              <a:solidFill>
                <a:srgbClr val="ffffff"/>
              </a:solidFill>
              <a:uFill>
                <a:solidFill>
                  <a:srgbClr val="ffffff"/>
                </a:solidFill>
              </a:uFill>
              <a:latin typeface="Arial"/>
            </a:endParaRPr>
          </a:p>
          <a:p>
            <a:pPr marL="355680" indent="-342720">
              <a:lnSpc>
                <a:spcPct val="102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密碼系統的安全與否的衡量標準在於破解者需  </a:t>
            </a:r>
            <a:r>
              <a:rPr b="0" lang="en-US" sz="2750" spc="43" strike="noStrike">
                <a:solidFill>
                  <a:srgbClr val="ffffff"/>
                </a:solidFill>
                <a:uFill>
                  <a:solidFill>
                    <a:srgbClr val="ffffff"/>
                  </a:solidFill>
                </a:uFill>
                <a:latin typeface="DFKai-SB"/>
              </a:rPr>
              <a:t>要花費多少時間以及多少成本才能夠破解。</a:t>
            </a:r>
            <a:endParaRPr b="0" lang="en-US" sz="1800" spc="-1" strike="noStrike">
              <a:solidFill>
                <a:srgbClr val="ffffff"/>
              </a:solidFill>
              <a:uFill>
                <a:solidFill>
                  <a:srgbClr val="ffffff"/>
                </a:solidFill>
              </a:uFill>
              <a:latin typeface="Arial"/>
            </a:endParaRPr>
          </a:p>
          <a:p>
            <a:pPr marL="12600" indent="-342720">
              <a:lnSpc>
                <a:spcPct val="100000"/>
              </a:lnSpc>
            </a:pPr>
            <a:r>
              <a:rPr b="0" lang="en-US" sz="2750" spc="4" strike="noStrike">
                <a:solidFill>
                  <a:srgbClr val="ffffff"/>
                </a:solidFill>
                <a:uFill>
                  <a:solidFill>
                    <a:srgbClr val="ffffff"/>
                  </a:solidFill>
                </a:uFill>
                <a:latin typeface="Arial"/>
              </a:rPr>
              <a:t>•</a:t>
            </a:r>
            <a:r>
              <a:rPr b="0" lang="en-US" sz="2750" spc="4" strike="noStrike">
                <a:solidFill>
                  <a:srgbClr val="ffffff"/>
                </a:solidFill>
                <a:uFill>
                  <a:solidFill>
                    <a:srgbClr val="ffffff"/>
                  </a:solidFill>
                </a:uFill>
                <a:latin typeface="Arial"/>
              </a:rPr>
              <a:t>	</a:t>
            </a:r>
            <a:r>
              <a:rPr b="0" lang="en-US" sz="2750" spc="49" strike="noStrike">
                <a:solidFill>
                  <a:srgbClr val="ffffff"/>
                </a:solidFill>
                <a:uFill>
                  <a:solidFill>
                    <a:srgbClr val="ffffff"/>
                  </a:solidFill>
                </a:uFill>
                <a:latin typeface="DFKai-SB"/>
              </a:rPr>
              <a:t>計算上的安全</a:t>
            </a:r>
            <a:endParaRPr b="0" lang="en-US" sz="1800" spc="-1" strike="noStrike">
              <a:solidFill>
                <a:srgbClr val="ffffff"/>
              </a:solidFill>
              <a:uFill>
                <a:solidFill>
                  <a:srgbClr val="ffffff"/>
                </a:solidFill>
              </a:uFill>
              <a:latin typeface="Arial"/>
            </a:endParaRPr>
          </a:p>
          <a:p>
            <a:pPr marL="469800" indent="-34272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破解所需要的成本高於該訊息的價值</a:t>
            </a:r>
            <a:endParaRPr b="0" lang="en-US" sz="1800" spc="-1" strike="noStrike">
              <a:solidFill>
                <a:srgbClr val="ffffff"/>
              </a:solidFill>
              <a:uFill>
                <a:solidFill>
                  <a:srgbClr val="ffffff"/>
                </a:solidFill>
              </a:uFill>
              <a:latin typeface="Arial"/>
            </a:endParaRPr>
          </a:p>
          <a:p>
            <a:pPr marL="469800" indent="-342720">
              <a:lnSpc>
                <a:spcPct val="100000"/>
              </a:lnSpc>
            </a:pPr>
            <a:r>
              <a:rPr b="0" lang="en-US" sz="2400" spc="-4" strike="noStrike">
                <a:solidFill>
                  <a:srgbClr val="ffffff"/>
                </a:solidFill>
                <a:uFill>
                  <a:solidFill>
                    <a:srgbClr val="ffffff"/>
                  </a:solidFill>
                </a:uFill>
                <a:latin typeface="Arial"/>
              </a:rPr>
              <a:t>–</a:t>
            </a:r>
            <a:r>
              <a:rPr b="0" lang="en-US" sz="2400" spc="143" strike="noStrike">
                <a:solidFill>
                  <a:srgbClr val="ffffff"/>
                </a:solidFill>
                <a:uFill>
                  <a:solidFill>
                    <a:srgbClr val="ffffff"/>
                  </a:solidFill>
                </a:uFill>
                <a:latin typeface="Arial"/>
              </a:rPr>
              <a:t> </a:t>
            </a:r>
            <a:r>
              <a:rPr b="0" lang="en-US" sz="2400" spc="-1" strike="noStrike">
                <a:solidFill>
                  <a:srgbClr val="ffffff"/>
                </a:solidFill>
                <a:uFill>
                  <a:solidFill>
                    <a:srgbClr val="ffffff"/>
                  </a:solidFill>
                </a:uFill>
                <a:latin typeface="DFKai-SB"/>
              </a:rPr>
              <a:t>破解所需要的時間超過該金鑰的壽命</a:t>
            </a:r>
            <a:endParaRPr b="0" lang="en-US" sz="1800" spc="-1" strike="noStrike">
              <a:solidFill>
                <a:srgbClr val="ffffff"/>
              </a:solidFill>
              <a:uFill>
                <a:solidFill>
                  <a:srgbClr val="ffffff"/>
                </a:solidFill>
              </a:uFill>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3585</TotalTime>
  <Application>LibreOffice/5.1.6.2$Linux_X86_64 LibreOffice_project/10m0$Build-2</Application>
  <Words>2419</Words>
  <Paragraphs>561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2016-11-27T14:58:03Z</dcterms:created>
  <dc:creator>Steve Jobs</dc:creator>
  <dc:description/>
  <dc:language>en-US</dc:language>
  <cp:lastModifiedBy/>
  <dcterms:modified xsi:type="dcterms:W3CDTF">2018-03-29T19:35:16Z</dcterms:modified>
  <cp:revision>25</cp:revision>
  <dc:subject/>
  <dc:title>PowerPoint 簡報</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5</vt:i4>
  </property>
  <property fmtid="{D5CDD505-2E9C-101B-9397-08002B2CF9AE}" pid="8" name="PresentationFormat">
    <vt:lpwstr>寬螢幕</vt:lpwstr>
  </property>
  <property fmtid="{D5CDD505-2E9C-101B-9397-08002B2CF9AE}" pid="9" name="ScaleCrop">
    <vt:bool>0</vt:bool>
  </property>
  <property fmtid="{D5CDD505-2E9C-101B-9397-08002B2CF9AE}" pid="10" name="ShareDoc">
    <vt:bool>0</vt:bool>
  </property>
  <property fmtid="{D5CDD505-2E9C-101B-9397-08002B2CF9AE}" pid="11" name="Slides">
    <vt:i4>84</vt:i4>
  </property>
</Properties>
</file>